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FD8CE-F2EB-48D2-BF9D-A0815B95F686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BD63B-5523-4DA8-8B0A-74C26289E7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24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0993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999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208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927200" y="2554167"/>
            <a:ext cx="7077200" cy="15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151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ctrTitle"/>
          </p:nvPr>
        </p:nvSpPr>
        <p:spPr>
          <a:xfrm>
            <a:off x="2549367" y="2822333"/>
            <a:ext cx="77368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2549367" y="4193135"/>
            <a:ext cx="77368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 sz="2400" i="1">
                <a:solidFill>
                  <a:srgbClr val="66666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 sz="2400" i="1">
                <a:solidFill>
                  <a:srgbClr val="666666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 sz="2400" i="1">
                <a:solidFill>
                  <a:srgbClr val="666666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 i="1">
                <a:solidFill>
                  <a:srgbClr val="666666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 i="1">
                <a:solidFill>
                  <a:srgbClr val="666666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 i="1">
                <a:solidFill>
                  <a:srgbClr val="666666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 i="1">
                <a:solidFill>
                  <a:srgbClr val="666666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 i="1">
                <a:solidFill>
                  <a:srgbClr val="666666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 i="1">
                <a:solidFill>
                  <a:srgbClr val="666666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0532467" y="5464568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074900" y="959167"/>
            <a:ext cx="8822400" cy="93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1"/>
          </p:nvPr>
        </p:nvSpPr>
        <p:spPr>
          <a:xfrm>
            <a:off x="2074900" y="1972500"/>
            <a:ext cx="4282400" cy="47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91054">
              <a:spcBef>
                <a:spcPts val="800"/>
              </a:spcBef>
              <a:spcAft>
                <a:spcPts val="0"/>
              </a:spcAft>
              <a:buSzPts val="2200"/>
              <a:buChar char="◈"/>
              <a:defRPr sz="2933"/>
            </a:lvl1pPr>
            <a:lvl2pPr marL="1219170" lvl="1" indent="-491054">
              <a:spcBef>
                <a:spcPts val="0"/>
              </a:spcBef>
              <a:spcAft>
                <a:spcPts val="0"/>
              </a:spcAft>
              <a:buSzPts val="2200"/>
              <a:buChar char="◆"/>
              <a:defRPr sz="2933"/>
            </a:lvl2pPr>
            <a:lvl3pPr marL="1828754" lvl="2" indent="-491054">
              <a:spcBef>
                <a:spcPts val="0"/>
              </a:spcBef>
              <a:spcAft>
                <a:spcPts val="0"/>
              </a:spcAft>
              <a:buSzPts val="2200"/>
              <a:buChar char="◇"/>
              <a:defRPr sz="2933"/>
            </a:lvl3pPr>
            <a:lvl4pPr marL="2438339" lvl="3" indent="-491054">
              <a:spcBef>
                <a:spcPts val="0"/>
              </a:spcBef>
              <a:spcAft>
                <a:spcPts val="0"/>
              </a:spcAft>
              <a:buSzPts val="2200"/>
              <a:buChar char="⬥"/>
              <a:defRPr sz="2933"/>
            </a:lvl4pPr>
            <a:lvl5pPr marL="3047924" lvl="4" indent="-491054">
              <a:spcBef>
                <a:spcPts val="0"/>
              </a:spcBef>
              <a:spcAft>
                <a:spcPts val="0"/>
              </a:spcAft>
              <a:buSzPts val="2200"/>
              <a:buChar char="⬦"/>
              <a:defRPr sz="2933"/>
            </a:lvl5pPr>
            <a:lvl6pPr marL="3657509" lvl="5" indent="-491054">
              <a:spcBef>
                <a:spcPts val="0"/>
              </a:spcBef>
              <a:spcAft>
                <a:spcPts val="0"/>
              </a:spcAft>
              <a:buSzPts val="2200"/>
              <a:buChar char="⬦"/>
              <a:defRPr sz="2933"/>
            </a:lvl6pPr>
            <a:lvl7pPr marL="4267093" lvl="6" indent="-491054">
              <a:spcBef>
                <a:spcPts val="0"/>
              </a:spcBef>
              <a:spcAft>
                <a:spcPts val="0"/>
              </a:spcAft>
              <a:buSzPts val="2200"/>
              <a:buChar char="⬦"/>
              <a:defRPr sz="2933"/>
            </a:lvl7pPr>
            <a:lvl8pPr marL="4876678" lvl="7" indent="-491054">
              <a:spcBef>
                <a:spcPts val="0"/>
              </a:spcBef>
              <a:spcAft>
                <a:spcPts val="0"/>
              </a:spcAft>
              <a:buSzPts val="2200"/>
              <a:buChar char="⬦"/>
              <a:defRPr sz="2933"/>
            </a:lvl8pPr>
            <a:lvl9pPr marL="5486263" lvl="8" indent="-491054">
              <a:spcBef>
                <a:spcPts val="0"/>
              </a:spcBef>
              <a:spcAft>
                <a:spcPts val="0"/>
              </a:spcAft>
              <a:buSzPts val="2200"/>
              <a:buChar char="⬦"/>
              <a:defRPr sz="2933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2"/>
          </p:nvPr>
        </p:nvSpPr>
        <p:spPr>
          <a:xfrm>
            <a:off x="6615029" y="1972500"/>
            <a:ext cx="4282400" cy="47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91054">
              <a:spcBef>
                <a:spcPts val="800"/>
              </a:spcBef>
              <a:spcAft>
                <a:spcPts val="0"/>
              </a:spcAft>
              <a:buSzPts val="2200"/>
              <a:buChar char="◈"/>
              <a:defRPr sz="2933"/>
            </a:lvl1pPr>
            <a:lvl2pPr marL="1219170" lvl="1" indent="-491054">
              <a:spcBef>
                <a:spcPts val="0"/>
              </a:spcBef>
              <a:spcAft>
                <a:spcPts val="0"/>
              </a:spcAft>
              <a:buSzPts val="2200"/>
              <a:buChar char="◆"/>
              <a:defRPr sz="2933"/>
            </a:lvl2pPr>
            <a:lvl3pPr marL="1828754" lvl="2" indent="-491054">
              <a:spcBef>
                <a:spcPts val="0"/>
              </a:spcBef>
              <a:spcAft>
                <a:spcPts val="0"/>
              </a:spcAft>
              <a:buSzPts val="2200"/>
              <a:buChar char="◇"/>
              <a:defRPr sz="2933"/>
            </a:lvl3pPr>
            <a:lvl4pPr marL="2438339" lvl="3" indent="-491054">
              <a:spcBef>
                <a:spcPts val="0"/>
              </a:spcBef>
              <a:spcAft>
                <a:spcPts val="0"/>
              </a:spcAft>
              <a:buSzPts val="2200"/>
              <a:buChar char="⬥"/>
              <a:defRPr sz="2933"/>
            </a:lvl4pPr>
            <a:lvl5pPr marL="3047924" lvl="4" indent="-491054">
              <a:spcBef>
                <a:spcPts val="0"/>
              </a:spcBef>
              <a:spcAft>
                <a:spcPts val="0"/>
              </a:spcAft>
              <a:buSzPts val="2200"/>
              <a:buChar char="⬦"/>
              <a:defRPr sz="2933"/>
            </a:lvl5pPr>
            <a:lvl6pPr marL="3657509" lvl="5" indent="-491054">
              <a:spcBef>
                <a:spcPts val="0"/>
              </a:spcBef>
              <a:spcAft>
                <a:spcPts val="0"/>
              </a:spcAft>
              <a:buSzPts val="2200"/>
              <a:buChar char="⬦"/>
              <a:defRPr sz="2933"/>
            </a:lvl6pPr>
            <a:lvl7pPr marL="4267093" lvl="6" indent="-491054">
              <a:spcBef>
                <a:spcPts val="0"/>
              </a:spcBef>
              <a:spcAft>
                <a:spcPts val="0"/>
              </a:spcAft>
              <a:buSzPts val="2200"/>
              <a:buChar char="⬦"/>
              <a:defRPr sz="2933"/>
            </a:lvl7pPr>
            <a:lvl8pPr marL="4876678" lvl="7" indent="-491054">
              <a:spcBef>
                <a:spcPts val="0"/>
              </a:spcBef>
              <a:spcAft>
                <a:spcPts val="0"/>
              </a:spcAft>
              <a:buSzPts val="2200"/>
              <a:buChar char="⬦"/>
              <a:defRPr sz="2933"/>
            </a:lvl8pPr>
            <a:lvl9pPr marL="5486263" lvl="8" indent="-491054">
              <a:spcBef>
                <a:spcPts val="0"/>
              </a:spcBef>
              <a:spcAft>
                <a:spcPts val="0"/>
              </a:spcAft>
              <a:buSzPts val="2200"/>
              <a:buChar char="⬦"/>
              <a:defRPr sz="2933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10532467" y="5464568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30" name="Google Shape;30;p6"/>
          <p:cNvCxnSpPr/>
          <p:nvPr/>
        </p:nvCxnSpPr>
        <p:spPr>
          <a:xfrm>
            <a:off x="2219667" y="1809500"/>
            <a:ext cx="87016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404248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2074900" y="959167"/>
            <a:ext cx="8822400" cy="93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2074900" y="1892877"/>
            <a:ext cx="2843600" cy="46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rtl="0">
              <a:spcBef>
                <a:spcPts val="800"/>
              </a:spcBef>
              <a:spcAft>
                <a:spcPts val="0"/>
              </a:spcAft>
              <a:buSzPts val="1600"/>
              <a:buChar char="◈"/>
              <a:defRPr sz="2133"/>
            </a:lvl1pPr>
            <a:lvl2pPr marL="1219170" lvl="1" indent="-440256" rtl="0">
              <a:spcBef>
                <a:spcPts val="0"/>
              </a:spcBef>
              <a:spcAft>
                <a:spcPts val="0"/>
              </a:spcAft>
              <a:buSzPts val="1600"/>
              <a:buChar char="◆"/>
              <a:defRPr sz="2133"/>
            </a:lvl2pPr>
            <a:lvl3pPr marL="1828754" lvl="2" indent="-440256" rtl="0">
              <a:spcBef>
                <a:spcPts val="0"/>
              </a:spcBef>
              <a:spcAft>
                <a:spcPts val="0"/>
              </a:spcAft>
              <a:buSzPts val="1600"/>
              <a:buChar char="◇"/>
              <a:defRPr sz="2133"/>
            </a:lvl3pPr>
            <a:lvl4pPr marL="2438339" lvl="3" indent="-440256" rtl="0">
              <a:spcBef>
                <a:spcPts val="0"/>
              </a:spcBef>
              <a:spcAft>
                <a:spcPts val="0"/>
              </a:spcAft>
              <a:buSzPts val="1600"/>
              <a:buChar char="⬥"/>
              <a:defRPr sz="2133"/>
            </a:lvl4pPr>
            <a:lvl5pPr marL="3047924" lvl="4" indent="-440256" rtl="0">
              <a:spcBef>
                <a:spcPts val="0"/>
              </a:spcBef>
              <a:spcAft>
                <a:spcPts val="0"/>
              </a:spcAft>
              <a:buSzPts val="1600"/>
              <a:buChar char="⬦"/>
              <a:defRPr sz="2133"/>
            </a:lvl5pPr>
            <a:lvl6pPr marL="3657509" lvl="5" indent="-440256" rtl="0">
              <a:spcBef>
                <a:spcPts val="0"/>
              </a:spcBef>
              <a:spcAft>
                <a:spcPts val="0"/>
              </a:spcAft>
              <a:buSzPts val="1600"/>
              <a:buChar char="⬦"/>
              <a:defRPr sz="2133"/>
            </a:lvl6pPr>
            <a:lvl7pPr marL="4267093" lvl="6" indent="-440256" rtl="0">
              <a:spcBef>
                <a:spcPts val="0"/>
              </a:spcBef>
              <a:spcAft>
                <a:spcPts val="0"/>
              </a:spcAft>
              <a:buSzPts val="1600"/>
              <a:buChar char="⬦"/>
              <a:defRPr sz="2133"/>
            </a:lvl7pPr>
            <a:lvl8pPr marL="4876678" lvl="7" indent="-440256" rtl="0">
              <a:spcBef>
                <a:spcPts val="0"/>
              </a:spcBef>
              <a:spcAft>
                <a:spcPts val="0"/>
              </a:spcAft>
              <a:buSzPts val="1600"/>
              <a:buChar char="⬦"/>
              <a:defRPr sz="2133"/>
            </a:lvl8pPr>
            <a:lvl9pPr marL="5486263" lvl="8" indent="-440256" rtl="0">
              <a:spcBef>
                <a:spcPts val="0"/>
              </a:spcBef>
              <a:spcAft>
                <a:spcPts val="0"/>
              </a:spcAft>
              <a:buSzPts val="1600"/>
              <a:buChar char="⬦"/>
              <a:defRPr sz="2133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2"/>
          </p:nvPr>
        </p:nvSpPr>
        <p:spPr>
          <a:xfrm>
            <a:off x="5064301" y="1892877"/>
            <a:ext cx="2843600" cy="46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rtl="0">
              <a:spcBef>
                <a:spcPts val="800"/>
              </a:spcBef>
              <a:spcAft>
                <a:spcPts val="0"/>
              </a:spcAft>
              <a:buSzPts val="1600"/>
              <a:buChar char="◈"/>
              <a:defRPr sz="2133"/>
            </a:lvl1pPr>
            <a:lvl2pPr marL="1219170" lvl="1" indent="-440256" rtl="0">
              <a:spcBef>
                <a:spcPts val="0"/>
              </a:spcBef>
              <a:spcAft>
                <a:spcPts val="0"/>
              </a:spcAft>
              <a:buSzPts val="1600"/>
              <a:buChar char="◆"/>
              <a:defRPr sz="2133"/>
            </a:lvl2pPr>
            <a:lvl3pPr marL="1828754" lvl="2" indent="-440256" rtl="0">
              <a:spcBef>
                <a:spcPts val="0"/>
              </a:spcBef>
              <a:spcAft>
                <a:spcPts val="0"/>
              </a:spcAft>
              <a:buSzPts val="1600"/>
              <a:buChar char="◇"/>
              <a:defRPr sz="2133"/>
            </a:lvl3pPr>
            <a:lvl4pPr marL="2438339" lvl="3" indent="-440256" rtl="0">
              <a:spcBef>
                <a:spcPts val="0"/>
              </a:spcBef>
              <a:spcAft>
                <a:spcPts val="0"/>
              </a:spcAft>
              <a:buSzPts val="1600"/>
              <a:buChar char="⬥"/>
              <a:defRPr sz="2133"/>
            </a:lvl4pPr>
            <a:lvl5pPr marL="3047924" lvl="4" indent="-440256" rtl="0">
              <a:spcBef>
                <a:spcPts val="0"/>
              </a:spcBef>
              <a:spcAft>
                <a:spcPts val="0"/>
              </a:spcAft>
              <a:buSzPts val="1600"/>
              <a:buChar char="⬦"/>
              <a:defRPr sz="2133"/>
            </a:lvl5pPr>
            <a:lvl6pPr marL="3657509" lvl="5" indent="-440256" rtl="0">
              <a:spcBef>
                <a:spcPts val="0"/>
              </a:spcBef>
              <a:spcAft>
                <a:spcPts val="0"/>
              </a:spcAft>
              <a:buSzPts val="1600"/>
              <a:buChar char="⬦"/>
              <a:defRPr sz="2133"/>
            </a:lvl6pPr>
            <a:lvl7pPr marL="4267093" lvl="6" indent="-440256" rtl="0">
              <a:spcBef>
                <a:spcPts val="0"/>
              </a:spcBef>
              <a:spcAft>
                <a:spcPts val="0"/>
              </a:spcAft>
              <a:buSzPts val="1600"/>
              <a:buChar char="⬦"/>
              <a:defRPr sz="2133"/>
            </a:lvl7pPr>
            <a:lvl8pPr marL="4876678" lvl="7" indent="-440256" rtl="0">
              <a:spcBef>
                <a:spcPts val="0"/>
              </a:spcBef>
              <a:spcAft>
                <a:spcPts val="0"/>
              </a:spcAft>
              <a:buSzPts val="1600"/>
              <a:buChar char="⬦"/>
              <a:defRPr sz="2133"/>
            </a:lvl8pPr>
            <a:lvl9pPr marL="5486263" lvl="8" indent="-440256" rtl="0">
              <a:spcBef>
                <a:spcPts val="0"/>
              </a:spcBef>
              <a:spcAft>
                <a:spcPts val="0"/>
              </a:spcAft>
              <a:buSzPts val="1600"/>
              <a:buChar char="⬦"/>
              <a:defRPr sz="2133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3"/>
          </p:nvPr>
        </p:nvSpPr>
        <p:spPr>
          <a:xfrm>
            <a:off x="8053703" y="1892877"/>
            <a:ext cx="2843600" cy="46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rtl="0">
              <a:spcBef>
                <a:spcPts val="800"/>
              </a:spcBef>
              <a:spcAft>
                <a:spcPts val="0"/>
              </a:spcAft>
              <a:buSzPts val="1600"/>
              <a:buChar char="◈"/>
              <a:defRPr sz="2133"/>
            </a:lvl1pPr>
            <a:lvl2pPr marL="1219170" lvl="1" indent="-440256" rtl="0">
              <a:spcBef>
                <a:spcPts val="0"/>
              </a:spcBef>
              <a:spcAft>
                <a:spcPts val="0"/>
              </a:spcAft>
              <a:buSzPts val="1600"/>
              <a:buChar char="◆"/>
              <a:defRPr sz="2133"/>
            </a:lvl2pPr>
            <a:lvl3pPr marL="1828754" lvl="2" indent="-440256" rtl="0">
              <a:spcBef>
                <a:spcPts val="0"/>
              </a:spcBef>
              <a:spcAft>
                <a:spcPts val="0"/>
              </a:spcAft>
              <a:buSzPts val="1600"/>
              <a:buChar char="◇"/>
              <a:defRPr sz="2133"/>
            </a:lvl3pPr>
            <a:lvl4pPr marL="2438339" lvl="3" indent="-440256" rtl="0">
              <a:spcBef>
                <a:spcPts val="0"/>
              </a:spcBef>
              <a:spcAft>
                <a:spcPts val="0"/>
              </a:spcAft>
              <a:buSzPts val="1600"/>
              <a:buChar char="⬥"/>
              <a:defRPr sz="2133"/>
            </a:lvl4pPr>
            <a:lvl5pPr marL="3047924" lvl="4" indent="-440256" rtl="0">
              <a:spcBef>
                <a:spcPts val="0"/>
              </a:spcBef>
              <a:spcAft>
                <a:spcPts val="0"/>
              </a:spcAft>
              <a:buSzPts val="1600"/>
              <a:buChar char="⬦"/>
              <a:defRPr sz="2133"/>
            </a:lvl5pPr>
            <a:lvl6pPr marL="3657509" lvl="5" indent="-440256" rtl="0">
              <a:spcBef>
                <a:spcPts val="0"/>
              </a:spcBef>
              <a:spcAft>
                <a:spcPts val="0"/>
              </a:spcAft>
              <a:buSzPts val="1600"/>
              <a:buChar char="⬦"/>
              <a:defRPr sz="2133"/>
            </a:lvl6pPr>
            <a:lvl7pPr marL="4267093" lvl="6" indent="-440256" rtl="0">
              <a:spcBef>
                <a:spcPts val="0"/>
              </a:spcBef>
              <a:spcAft>
                <a:spcPts val="0"/>
              </a:spcAft>
              <a:buSzPts val="1600"/>
              <a:buChar char="⬦"/>
              <a:defRPr sz="2133"/>
            </a:lvl7pPr>
            <a:lvl8pPr marL="4876678" lvl="7" indent="-440256" rtl="0">
              <a:spcBef>
                <a:spcPts val="0"/>
              </a:spcBef>
              <a:spcAft>
                <a:spcPts val="0"/>
              </a:spcAft>
              <a:buSzPts val="1600"/>
              <a:buChar char="⬦"/>
              <a:defRPr sz="2133"/>
            </a:lvl8pPr>
            <a:lvl9pPr marL="5486263" lvl="8" indent="-440256" rtl="0">
              <a:spcBef>
                <a:spcPts val="0"/>
              </a:spcBef>
              <a:spcAft>
                <a:spcPts val="0"/>
              </a:spcAft>
              <a:buSzPts val="1600"/>
              <a:buChar char="⬦"/>
              <a:defRPr sz="2133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10532467" y="5464568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37" name="Google Shape;37;p7"/>
          <p:cNvCxnSpPr/>
          <p:nvPr/>
        </p:nvCxnSpPr>
        <p:spPr>
          <a:xfrm>
            <a:off x="2219667" y="1809500"/>
            <a:ext cx="87016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62209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body" idx="1"/>
          </p:nvPr>
        </p:nvSpPr>
        <p:spPr>
          <a:xfrm>
            <a:off x="2123133" y="4853700"/>
            <a:ext cx="8750000" cy="6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04792">
              <a:spcBef>
                <a:spcPts val="480"/>
              </a:spcBef>
              <a:spcAft>
                <a:spcPts val="0"/>
              </a:spcAft>
              <a:buClr>
                <a:srgbClr val="666666"/>
              </a:buClr>
              <a:buSzPts val="1600"/>
              <a:buNone/>
              <a:defRPr sz="2133" i="1">
                <a:solidFill>
                  <a:srgbClr val="666666"/>
                </a:solidFill>
              </a:defRPr>
            </a:lvl1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10532467" y="5464568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45" name="Google Shape;45;p9"/>
          <p:cNvCxnSpPr/>
          <p:nvPr/>
        </p:nvCxnSpPr>
        <p:spPr>
          <a:xfrm>
            <a:off x="2275933" y="4857500"/>
            <a:ext cx="842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12666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 descr="libro.png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2074900" y="959167"/>
            <a:ext cx="8822400" cy="9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2074900" y="1838428"/>
            <a:ext cx="8822400" cy="40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nos"/>
              <a:buChar char="◈"/>
              <a:defRPr sz="30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nos"/>
              <a:buChar char="◆"/>
              <a:defRPr sz="24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nos"/>
              <a:buChar char="◇"/>
              <a:defRPr sz="24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nos"/>
              <a:buChar char="⬥"/>
              <a:defRPr sz="18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nos"/>
              <a:buChar char="⬦"/>
              <a:defRPr sz="18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nos"/>
              <a:buChar char="⬦"/>
              <a:defRPr sz="18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nos"/>
              <a:buChar char="⬦"/>
              <a:defRPr sz="18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nos"/>
              <a:buChar char="⬦"/>
              <a:defRPr sz="18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nos"/>
              <a:buChar char="⬦"/>
              <a:defRPr sz="18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10532467" y="5464568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600">
                <a:solidFill>
                  <a:schemeClr val="dk2"/>
                </a:solidFill>
                <a:latin typeface="Tinos"/>
                <a:ea typeface="Tinos"/>
                <a:cs typeface="Tinos"/>
                <a:sym typeface="Tinos"/>
              </a:defRPr>
            </a:lvl1pPr>
            <a:lvl2pPr lvl="1" algn="r">
              <a:buNone/>
              <a:defRPr sz="1600">
                <a:solidFill>
                  <a:schemeClr val="dk2"/>
                </a:solidFill>
                <a:latin typeface="Tinos"/>
                <a:ea typeface="Tinos"/>
                <a:cs typeface="Tinos"/>
                <a:sym typeface="Tinos"/>
              </a:defRPr>
            </a:lvl2pPr>
            <a:lvl3pPr lvl="2" algn="r">
              <a:buNone/>
              <a:defRPr sz="1600">
                <a:solidFill>
                  <a:schemeClr val="dk2"/>
                </a:solidFill>
                <a:latin typeface="Tinos"/>
                <a:ea typeface="Tinos"/>
                <a:cs typeface="Tinos"/>
                <a:sym typeface="Tinos"/>
              </a:defRPr>
            </a:lvl3pPr>
            <a:lvl4pPr lvl="3" algn="r">
              <a:buNone/>
              <a:defRPr sz="1600">
                <a:solidFill>
                  <a:schemeClr val="dk2"/>
                </a:solidFill>
                <a:latin typeface="Tinos"/>
                <a:ea typeface="Tinos"/>
                <a:cs typeface="Tinos"/>
                <a:sym typeface="Tinos"/>
              </a:defRPr>
            </a:lvl4pPr>
            <a:lvl5pPr lvl="4" algn="r">
              <a:buNone/>
              <a:defRPr sz="1600">
                <a:solidFill>
                  <a:schemeClr val="dk2"/>
                </a:solidFill>
                <a:latin typeface="Tinos"/>
                <a:ea typeface="Tinos"/>
                <a:cs typeface="Tinos"/>
                <a:sym typeface="Tinos"/>
              </a:defRPr>
            </a:lvl5pPr>
            <a:lvl6pPr lvl="5" algn="r">
              <a:buNone/>
              <a:defRPr sz="1600">
                <a:solidFill>
                  <a:schemeClr val="dk2"/>
                </a:solidFill>
                <a:latin typeface="Tinos"/>
                <a:ea typeface="Tinos"/>
                <a:cs typeface="Tinos"/>
                <a:sym typeface="Tinos"/>
              </a:defRPr>
            </a:lvl6pPr>
            <a:lvl7pPr lvl="6" algn="r">
              <a:buNone/>
              <a:defRPr sz="1600">
                <a:solidFill>
                  <a:schemeClr val="dk2"/>
                </a:solidFill>
                <a:latin typeface="Tinos"/>
                <a:ea typeface="Tinos"/>
                <a:cs typeface="Tinos"/>
                <a:sym typeface="Tinos"/>
              </a:defRPr>
            </a:lvl7pPr>
            <a:lvl8pPr lvl="7" algn="r">
              <a:buNone/>
              <a:defRPr sz="1600">
                <a:solidFill>
                  <a:schemeClr val="dk2"/>
                </a:solidFill>
                <a:latin typeface="Tinos"/>
                <a:ea typeface="Tinos"/>
                <a:cs typeface="Tinos"/>
                <a:sym typeface="Tinos"/>
              </a:defRPr>
            </a:lvl8pPr>
            <a:lvl9pPr lvl="8" algn="r">
              <a:buNone/>
              <a:defRPr sz="1600">
                <a:solidFill>
                  <a:schemeClr val="dk2"/>
                </a:solidFill>
                <a:latin typeface="Tinos"/>
                <a:ea typeface="Tinos"/>
                <a:cs typeface="Tinos"/>
                <a:sym typeface="Tinos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8679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ctrTitle"/>
          </p:nvPr>
        </p:nvSpPr>
        <p:spPr>
          <a:xfrm>
            <a:off x="3037453" y="1796819"/>
            <a:ext cx="7077200" cy="1546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s-CL" dirty="0" smtClean="0"/>
              <a:t>Trabajo N° 4: Lengua y Literatura</a:t>
            </a:r>
            <a:endParaRPr dirty="0"/>
          </a:p>
        </p:txBody>
      </p:sp>
      <p:sp>
        <p:nvSpPr>
          <p:cNvPr id="2" name="1 CuadroTexto"/>
          <p:cNvSpPr txBox="1"/>
          <p:nvPr/>
        </p:nvSpPr>
        <p:spPr>
          <a:xfrm>
            <a:off x="2159563" y="3813044"/>
            <a:ext cx="9025003" cy="2103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s-CL" sz="1867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Nombre del Estudiante: ______________________________________________</a:t>
            </a:r>
          </a:p>
          <a:p>
            <a:pPr defTabSz="1219170">
              <a:buClr>
                <a:srgbClr val="000000"/>
              </a:buClr>
            </a:pPr>
            <a:endParaRPr lang="es-CL" sz="1867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r>
              <a:rPr lang="es-CL" sz="1867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Curso:	                        3</a:t>
            </a:r>
            <a:r>
              <a:rPr lang="es-CL" sz="1867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° </a:t>
            </a:r>
            <a:r>
              <a:rPr lang="es-CL" sz="1867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Medio </a:t>
            </a:r>
          </a:p>
          <a:p>
            <a:pPr defTabSz="1219170">
              <a:buClr>
                <a:srgbClr val="000000"/>
              </a:buClr>
            </a:pPr>
            <a:endParaRPr lang="es-CL" sz="1867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r>
              <a:rPr lang="es-CL" sz="1867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Nombre Profesora:         Evelyn Bustamante</a:t>
            </a:r>
          </a:p>
          <a:p>
            <a:pPr defTabSz="1219170">
              <a:buClr>
                <a:srgbClr val="000000"/>
              </a:buClr>
            </a:pPr>
            <a:endParaRPr lang="es-CL" sz="1867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r>
              <a:rPr lang="es-CL" sz="1867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Periodo: 		    Priorización Curricular </a:t>
            </a:r>
          </a:p>
        </p:txBody>
      </p:sp>
      <p:pic>
        <p:nvPicPr>
          <p:cNvPr id="4" name="3 Imagen" descr="C:\Users\admin\Desktop\INSIGNIA LICEO ELVIR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1" y="756675"/>
            <a:ext cx="1816100" cy="6739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39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729271"/>
              </p:ext>
            </p:extLst>
          </p:nvPr>
        </p:nvGraphicFramePr>
        <p:xfrm>
          <a:off x="7536160" y="445044"/>
          <a:ext cx="3840426" cy="667445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20213">
                  <a:extLst>
                    <a:ext uri="{9D8B030D-6E8A-4147-A177-3AD203B41FA5}">
                      <a16:colId xmlns:a16="http://schemas.microsoft.com/office/drawing/2014/main" val="836972852"/>
                    </a:ext>
                  </a:extLst>
                </a:gridCol>
                <a:gridCol w="1920213">
                  <a:extLst>
                    <a:ext uri="{9D8B030D-6E8A-4147-A177-3AD203B41FA5}">
                      <a16:colId xmlns:a16="http://schemas.microsoft.com/office/drawing/2014/main" val="225406015"/>
                    </a:ext>
                  </a:extLst>
                </a:gridCol>
              </a:tblGrid>
              <a:tr h="940904">
                <a:tc gridSpan="2"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Para la Calificación </a:t>
                      </a:r>
                      <a:endParaRPr lang="en-US" sz="2500" dirty="0"/>
                    </a:p>
                  </a:txBody>
                  <a:tcPr marL="121920" marR="121920" marT="60960" marB="6096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263695"/>
                  </a:ext>
                </a:extLst>
              </a:tr>
              <a:tr h="940904">
                <a:tc>
                  <a:txBody>
                    <a:bodyPr/>
                    <a:lstStyle/>
                    <a:p>
                      <a:pPr algn="ctr"/>
                      <a:r>
                        <a:rPr lang="es-MX" sz="2500" b="1" dirty="0" smtClean="0"/>
                        <a:t>Puntaje Total: </a:t>
                      </a:r>
                      <a:endParaRPr lang="en-US" sz="2500" b="1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42 </a:t>
                      </a:r>
                      <a:r>
                        <a:rPr lang="es-MX" sz="2500" dirty="0" err="1" smtClean="0"/>
                        <a:t>ptos</a:t>
                      </a:r>
                      <a:r>
                        <a:rPr lang="es-MX" sz="2500" dirty="0" smtClean="0"/>
                        <a:t>. </a:t>
                      </a:r>
                      <a:endParaRPr lang="en-US" sz="2500" dirty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489748707"/>
                  </a:ext>
                </a:extLst>
              </a:tr>
              <a:tr h="940904">
                <a:tc>
                  <a:txBody>
                    <a:bodyPr/>
                    <a:lstStyle/>
                    <a:p>
                      <a:pPr algn="ctr"/>
                      <a:r>
                        <a:rPr lang="es-MX" sz="2500" b="1" dirty="0" smtClean="0"/>
                        <a:t>Nivel de exigencia: </a:t>
                      </a:r>
                      <a:endParaRPr lang="en-US" sz="2500" b="1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60%</a:t>
                      </a:r>
                      <a:endParaRPr lang="en-US" sz="2500" dirty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301530550"/>
                  </a:ext>
                </a:extLst>
              </a:tr>
              <a:tr h="1639485">
                <a:tc>
                  <a:txBody>
                    <a:bodyPr/>
                    <a:lstStyle/>
                    <a:p>
                      <a:pPr algn="ctr"/>
                      <a:r>
                        <a:rPr lang="es-MX" sz="2500" b="1" dirty="0" smtClean="0"/>
                        <a:t>Puntaje para obtener un 4.0</a:t>
                      </a:r>
                      <a:endParaRPr lang="en-US" sz="2500" b="1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25 </a:t>
                      </a:r>
                      <a:r>
                        <a:rPr lang="es-MX" sz="2500" dirty="0" err="1" smtClean="0"/>
                        <a:t>ptos</a:t>
                      </a:r>
                      <a:r>
                        <a:rPr lang="es-MX" sz="2500" dirty="0" smtClean="0"/>
                        <a:t>. </a:t>
                      </a:r>
                      <a:endParaRPr lang="en-US" sz="2500" dirty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4179733225"/>
                  </a:ext>
                </a:extLst>
              </a:tr>
              <a:tr h="12600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2500" b="1" dirty="0" smtClean="0"/>
                        <a:t>Puntaje obtenido:</a:t>
                      </a:r>
                      <a:r>
                        <a:rPr lang="es-MX" sz="2500" b="1" baseline="0" dirty="0" smtClean="0"/>
                        <a:t> </a:t>
                      </a:r>
                      <a:endParaRPr lang="en-US" sz="2500" b="1" dirty="0" smtClean="0"/>
                    </a:p>
                    <a:p>
                      <a:pPr algn="ctr"/>
                      <a:endParaRPr lang="en-US" sz="25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401496624"/>
                  </a:ext>
                </a:extLst>
              </a:tr>
              <a:tr h="940904">
                <a:tc>
                  <a:txBody>
                    <a:bodyPr/>
                    <a:lstStyle/>
                    <a:p>
                      <a:pPr algn="ctr"/>
                      <a:r>
                        <a:rPr lang="es-MX" sz="2500" b="1" dirty="0" smtClean="0"/>
                        <a:t>Nota: </a:t>
                      </a:r>
                      <a:endParaRPr lang="en-US" sz="2500" b="1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586841173"/>
                  </a:ext>
                </a:extLst>
              </a:tr>
            </a:tbl>
          </a:graphicData>
        </a:graphic>
      </p:graphicFrame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418308" y="1518380"/>
            <a:ext cx="6831578" cy="3471631"/>
          </a:xfrm>
          <a:prstGeom prst="rect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  <a:headEnd/>
            <a:tailEnd/>
          </a:ln>
          <a:effectLst/>
        </p:spPr>
        <p:txBody>
          <a:bodyPr rot="0" vert="horz" wrap="square" lIns="121920" tIns="60960" rIns="121920" bIns="60960" anchor="t" anchorCtr="0">
            <a:noAutofit/>
          </a:bodyPr>
          <a:lstStyle/>
          <a:p>
            <a:pPr algn="ctr" defTabSz="1219170">
              <a:lnSpc>
                <a:spcPct val="115000"/>
              </a:lnSpc>
              <a:spcAft>
                <a:spcPts val="1333"/>
              </a:spcAft>
              <a:buClr>
                <a:srgbClr val="000000"/>
              </a:buClr>
            </a:pPr>
            <a:r>
              <a:rPr lang="es-MX" sz="1867" b="1" kern="0" dirty="0">
                <a:solidFill>
                  <a:srgbClr val="000000"/>
                </a:solidFill>
                <a:latin typeface="Arial"/>
                <a:ea typeface="Calibri"/>
                <a:cs typeface="Times New Roman"/>
                <a:sym typeface="Arial"/>
              </a:rPr>
              <a:t>Instrucciones Generales:</a:t>
            </a:r>
          </a:p>
          <a:p>
            <a:pPr algn="just" defTabSz="1219170">
              <a:lnSpc>
                <a:spcPct val="115000"/>
              </a:lnSpc>
              <a:spcAft>
                <a:spcPts val="1333"/>
              </a:spcAft>
              <a:buClr>
                <a:srgbClr val="000000"/>
              </a:buClr>
            </a:pPr>
            <a:r>
              <a:rPr lang="es-MX" sz="1600" b="1" kern="0" dirty="0">
                <a:solidFill>
                  <a:srgbClr val="000000"/>
                </a:solidFill>
                <a:latin typeface="Arial"/>
                <a:ea typeface="Calibri"/>
                <a:cs typeface="Times New Roman"/>
                <a:sym typeface="Arial"/>
              </a:rPr>
              <a:t>1.- Usted cuenta con 2 semanas para realizar este material de trabajo que es </a:t>
            </a:r>
            <a:r>
              <a:rPr lang="es-MX" sz="1600" b="1" kern="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  <a:sym typeface="Arial"/>
              </a:rPr>
              <a:t>calificado. </a:t>
            </a:r>
            <a:endParaRPr lang="es-MX" sz="1600" b="1" kern="0" dirty="0">
              <a:solidFill>
                <a:srgbClr val="000000"/>
              </a:solidFill>
              <a:latin typeface="Arial"/>
              <a:ea typeface="Calibri"/>
              <a:cs typeface="Times New Roman"/>
              <a:sym typeface="Arial"/>
            </a:endParaRPr>
          </a:p>
          <a:p>
            <a:pPr algn="just" defTabSz="1219170">
              <a:lnSpc>
                <a:spcPct val="115000"/>
              </a:lnSpc>
              <a:spcAft>
                <a:spcPts val="1333"/>
              </a:spcAft>
              <a:buClr>
                <a:srgbClr val="000000"/>
              </a:buClr>
            </a:pPr>
            <a:r>
              <a:rPr lang="es-MX" sz="1600" b="1" kern="0" dirty="0">
                <a:solidFill>
                  <a:srgbClr val="000000"/>
                </a:solidFill>
                <a:latin typeface="Arial"/>
                <a:ea typeface="Calibri"/>
                <a:cs typeface="Times New Roman"/>
                <a:sym typeface="Arial"/>
              </a:rPr>
              <a:t>2.- Tiene como opción entregar el material desarrollado de forma física en la fecha que se entrega la Canasta JUNAEB o subirlo en </a:t>
            </a:r>
            <a:r>
              <a:rPr lang="es-MX" sz="1600" b="1" kern="0" dirty="0" err="1">
                <a:solidFill>
                  <a:srgbClr val="000000"/>
                </a:solidFill>
                <a:latin typeface="Arial"/>
                <a:ea typeface="Calibri"/>
                <a:cs typeface="Times New Roman"/>
                <a:sym typeface="Arial"/>
              </a:rPr>
              <a:t>classroom</a:t>
            </a:r>
            <a:r>
              <a:rPr lang="es-MX" sz="1600" b="1" kern="0" dirty="0">
                <a:solidFill>
                  <a:srgbClr val="000000"/>
                </a:solidFill>
                <a:latin typeface="Arial"/>
                <a:ea typeface="Calibri"/>
                <a:cs typeface="Times New Roman"/>
                <a:sym typeface="Arial"/>
              </a:rPr>
              <a:t> en la fecha que se indica en el aula de Lengua y Literatura. </a:t>
            </a:r>
            <a:endParaRPr lang="es-MX" sz="1600" b="1" kern="0" dirty="0" smtClean="0">
              <a:solidFill>
                <a:srgbClr val="000000"/>
              </a:solidFill>
              <a:latin typeface="Arial"/>
              <a:ea typeface="Calibri"/>
              <a:cs typeface="Times New Roman"/>
              <a:sym typeface="Arial"/>
            </a:endParaRPr>
          </a:p>
          <a:p>
            <a:pPr algn="just" defTabSz="1219170">
              <a:lnSpc>
                <a:spcPct val="115000"/>
              </a:lnSpc>
              <a:spcAft>
                <a:spcPts val="1333"/>
              </a:spcAft>
              <a:buClr>
                <a:srgbClr val="000000"/>
              </a:buClr>
            </a:pPr>
            <a:r>
              <a:rPr lang="es-MX" sz="1600" b="1" kern="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  <a:sym typeface="Arial"/>
              </a:rPr>
              <a:t>3.- La lectura del libro además se considerará para una prueba que se realizará en clases o se agendará para aquellos/as que no pueden asistir a clases online. </a:t>
            </a:r>
          </a:p>
          <a:p>
            <a:pPr algn="just" defTabSz="1219170">
              <a:lnSpc>
                <a:spcPct val="115000"/>
              </a:lnSpc>
              <a:spcAft>
                <a:spcPts val="1333"/>
              </a:spcAft>
              <a:buClr>
                <a:srgbClr val="000000"/>
              </a:buClr>
            </a:pPr>
            <a:endParaRPr lang="es-MX" sz="1600" b="1" kern="0" dirty="0" smtClean="0">
              <a:solidFill>
                <a:srgbClr val="000000"/>
              </a:solidFill>
              <a:latin typeface="Arial"/>
              <a:ea typeface="Calibri"/>
              <a:cs typeface="Times New Roman"/>
              <a:sym typeface="Arial"/>
            </a:endParaRPr>
          </a:p>
          <a:p>
            <a:pPr algn="just" defTabSz="1219170">
              <a:lnSpc>
                <a:spcPct val="115000"/>
              </a:lnSpc>
              <a:spcAft>
                <a:spcPts val="1333"/>
              </a:spcAft>
              <a:buClr>
                <a:srgbClr val="000000"/>
              </a:buClr>
            </a:pPr>
            <a:endParaRPr lang="es-MX" sz="1600" b="1" kern="0" dirty="0">
              <a:solidFill>
                <a:srgbClr val="000000"/>
              </a:solidFill>
              <a:latin typeface="Arial"/>
              <a:ea typeface="Calibri"/>
              <a:cs typeface="Times New Roman"/>
              <a:sym typeface="Arial"/>
            </a:endParaRPr>
          </a:p>
          <a:p>
            <a:pPr algn="just" defTabSz="1219170">
              <a:lnSpc>
                <a:spcPct val="115000"/>
              </a:lnSpc>
              <a:spcAft>
                <a:spcPts val="1333"/>
              </a:spcAft>
              <a:buClr>
                <a:srgbClr val="000000"/>
              </a:buClr>
            </a:pPr>
            <a:endParaRPr lang="es-CL" sz="1600" kern="0" dirty="0">
              <a:solidFill>
                <a:srgbClr val="000000"/>
              </a:solidFill>
              <a:latin typeface="Arial"/>
              <a:ea typeface="Calibri"/>
              <a:cs typeface="Times New Roman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49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/>
          <p:cNvSpPr txBox="1"/>
          <p:nvPr/>
        </p:nvSpPr>
        <p:spPr>
          <a:xfrm>
            <a:off x="274319" y="339634"/>
            <a:ext cx="11717383" cy="59926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defTabSz="1219170">
              <a:buClr>
                <a:srgbClr val="000000"/>
              </a:buClr>
            </a:pPr>
            <a:r>
              <a:rPr lang="es-MX" b="1" kern="0" dirty="0" smtClean="0">
                <a:solidFill>
                  <a:srgbClr val="25212A"/>
                </a:solidFill>
                <a:latin typeface="Arial"/>
                <a:sym typeface="Arial"/>
              </a:rPr>
              <a:t>I.- Lea el libro “La Amortajada” de María Luisa </a:t>
            </a:r>
            <a:r>
              <a:rPr lang="es-MX" b="1" kern="0" dirty="0" err="1" smtClean="0">
                <a:solidFill>
                  <a:srgbClr val="25212A"/>
                </a:solidFill>
                <a:latin typeface="Arial"/>
                <a:sym typeface="Arial"/>
              </a:rPr>
              <a:t>Bombal</a:t>
            </a:r>
            <a:r>
              <a:rPr lang="es-MX" b="1" kern="0" dirty="0" smtClean="0">
                <a:solidFill>
                  <a:srgbClr val="25212A"/>
                </a:solidFill>
                <a:latin typeface="Arial"/>
                <a:sym typeface="Arial"/>
              </a:rPr>
              <a:t> y en relación a él realice una bitácora de lectura. </a:t>
            </a:r>
          </a:p>
          <a:p>
            <a:pPr algn="just" defTabSz="1219170">
              <a:buClr>
                <a:srgbClr val="000000"/>
              </a:buClr>
            </a:pPr>
            <a:endParaRPr lang="es-MX" b="1" kern="0" dirty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r>
              <a:rPr lang="es-MX" b="1" kern="0" dirty="0" smtClean="0">
                <a:solidFill>
                  <a:srgbClr val="25212A"/>
                </a:solidFill>
                <a:latin typeface="Arial"/>
                <a:sym typeface="Arial"/>
              </a:rPr>
              <a:t>Su bitácora de lectura debe contemplar lo siguiente:</a:t>
            </a:r>
          </a:p>
          <a:p>
            <a:pPr algn="just" defTabSz="1219170">
              <a:buClr>
                <a:srgbClr val="000000"/>
              </a:buClr>
            </a:pPr>
            <a:endParaRPr lang="es-MX" b="1" kern="0" dirty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b="1" kern="0" dirty="0" smtClean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b="1" kern="0" dirty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b="1" kern="0" dirty="0" smtClean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b="1" kern="0" dirty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b="1" kern="0" dirty="0" smtClean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b="1" kern="0" dirty="0" smtClean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b="1" kern="0" dirty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b="1" kern="0" dirty="0" smtClean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b="1" kern="0" dirty="0" smtClean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kern="0" dirty="0" smtClean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kern="0" dirty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kern="0" dirty="0" smtClean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kern="0" dirty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kern="0" dirty="0" smtClean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kern="0" dirty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kern="0" dirty="0" smtClean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kern="0" dirty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kern="0" dirty="0" smtClean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kern="0" dirty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kern="0" dirty="0" smtClean="0">
              <a:solidFill>
                <a:srgbClr val="25212A"/>
              </a:solidFill>
              <a:latin typeface="Arial"/>
              <a:sym typeface="Arial"/>
            </a:endParaRPr>
          </a:p>
          <a:p>
            <a:pPr algn="just" defTabSz="1219170">
              <a:buClr>
                <a:srgbClr val="000000"/>
              </a:buClr>
            </a:pPr>
            <a:endParaRPr lang="es-MX" sz="1467" kern="0" dirty="0">
              <a:solidFill>
                <a:srgbClr val="25212A"/>
              </a:solidFill>
              <a:latin typeface="Arial"/>
              <a:sym typeface="Arial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060416"/>
              </p:ext>
            </p:extLst>
          </p:nvPr>
        </p:nvGraphicFramePr>
        <p:xfrm>
          <a:off x="1038498" y="1690468"/>
          <a:ext cx="9914706" cy="388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4902">
                  <a:extLst>
                    <a:ext uri="{9D8B030D-6E8A-4147-A177-3AD203B41FA5}">
                      <a16:colId xmlns:a16="http://schemas.microsoft.com/office/drawing/2014/main" val="1227632431"/>
                    </a:ext>
                  </a:extLst>
                </a:gridCol>
                <a:gridCol w="3304902">
                  <a:extLst>
                    <a:ext uri="{9D8B030D-6E8A-4147-A177-3AD203B41FA5}">
                      <a16:colId xmlns:a16="http://schemas.microsoft.com/office/drawing/2014/main" val="193746572"/>
                    </a:ext>
                  </a:extLst>
                </a:gridCol>
                <a:gridCol w="3304902">
                  <a:extLst>
                    <a:ext uri="{9D8B030D-6E8A-4147-A177-3AD203B41FA5}">
                      <a16:colId xmlns:a16="http://schemas.microsoft.com/office/drawing/2014/main" val="29422350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b="1" dirty="0" smtClean="0"/>
                        <a:t>Aspectos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L" dirty="0" smtClean="0"/>
                        <a:t>Descripción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Puntaje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636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sz="1400" b="1" dirty="0" smtClean="0"/>
                        <a:t>1.- Síntesis</a:t>
                      </a:r>
                      <a:r>
                        <a:rPr lang="es-CL" sz="1400" b="1" baseline="0" dirty="0" smtClean="0"/>
                        <a:t> de avance de lectura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L" sz="1400" dirty="0" smtClean="0"/>
                        <a:t>Debe presentar al menos 6 síntesis de su avance de lectura. No</a:t>
                      </a:r>
                      <a:r>
                        <a:rPr lang="es-CL" sz="1400" baseline="0" dirty="0" smtClean="0"/>
                        <a:t> puede solo hacer una síntesis general.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 smtClean="0"/>
                        <a:t>18 </a:t>
                      </a:r>
                      <a:r>
                        <a:rPr lang="es-CL" sz="1400" dirty="0" err="1" smtClean="0"/>
                        <a:t>ptos</a:t>
                      </a:r>
                      <a:r>
                        <a:rPr lang="es-CL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335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sz="1400" b="1" dirty="0" smtClean="0"/>
                        <a:t>2.- Vocabulario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L" sz="1400" dirty="0" smtClean="0"/>
                        <a:t>Debe presentar</a:t>
                      </a:r>
                      <a:r>
                        <a:rPr lang="es-CL" sz="1400" baseline="0" dirty="0" smtClean="0"/>
                        <a:t> al menos 10 palabras desconocidas o poco usadas por usted. Esto contempla dar sinónimos y utilizarlas en contexto.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 smtClean="0"/>
                        <a:t>10 </a:t>
                      </a:r>
                      <a:r>
                        <a:rPr lang="es-CL" sz="1400" dirty="0" err="1" smtClean="0"/>
                        <a:t>ptos</a:t>
                      </a:r>
                      <a:r>
                        <a:rPr lang="es-CL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94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sz="1400" b="1" dirty="0" smtClean="0"/>
                        <a:t>3.- Preguntas de Lectura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L" sz="1400" dirty="0" smtClean="0"/>
                        <a:t>Debe plantear al menos 3 interrogantes en relación a la lectura que va realizando (preguntas en relación a lo leído)</a:t>
                      </a:r>
                      <a:r>
                        <a:rPr lang="es-CL" sz="1400" baseline="0" dirty="0" smtClean="0"/>
                        <a:t> y responderlas.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 smtClean="0"/>
                        <a:t>6</a:t>
                      </a:r>
                      <a:r>
                        <a:rPr lang="es-CL" sz="1400" baseline="0" dirty="0" smtClean="0"/>
                        <a:t> </a:t>
                      </a:r>
                      <a:r>
                        <a:rPr lang="es-CL" sz="1400" dirty="0" err="1" smtClean="0"/>
                        <a:t>ptos</a:t>
                      </a:r>
                      <a:r>
                        <a:rPr lang="es-CL" sz="1400" dirty="0" smtClean="0"/>
                        <a:t>.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757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sz="1400" b="1" dirty="0" smtClean="0"/>
                        <a:t>4.- Interpretación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L" sz="1400" dirty="0" smtClean="0"/>
                        <a:t>Explique el mensaje que entrega la obra leída.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 smtClean="0"/>
                        <a:t>4 </a:t>
                      </a:r>
                      <a:r>
                        <a:rPr lang="es-CL" sz="1400" dirty="0" err="1" smtClean="0"/>
                        <a:t>ptos</a:t>
                      </a:r>
                      <a:r>
                        <a:rPr lang="es-CL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24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sz="1400" b="1" dirty="0" smtClean="0"/>
                        <a:t>5.- Valoración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L" sz="1400" dirty="0" smtClean="0"/>
                        <a:t>Comente críticamente la obra leída.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 smtClean="0"/>
                        <a:t>4</a:t>
                      </a:r>
                      <a:r>
                        <a:rPr lang="es-CL" sz="1400" baseline="0" dirty="0" smtClean="0"/>
                        <a:t> </a:t>
                      </a:r>
                      <a:r>
                        <a:rPr lang="es-CL" sz="1400" baseline="0" dirty="0" err="1" smtClean="0"/>
                        <a:t>ptos</a:t>
                      </a:r>
                      <a:r>
                        <a:rPr lang="es-CL" sz="1400" baseline="0" dirty="0" smtClean="0"/>
                        <a:t>.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024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70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intus template">
  <a:themeElements>
    <a:clrScheme name="Custom 347">
      <a:dk1>
        <a:srgbClr val="25212A"/>
      </a:dk1>
      <a:lt1>
        <a:srgbClr val="FFFFFF"/>
      </a:lt1>
      <a:dk2>
        <a:srgbClr val="797281"/>
      </a:dk2>
      <a:lt2>
        <a:srgbClr val="E7E6E9"/>
      </a:lt2>
      <a:accent1>
        <a:srgbClr val="B87647"/>
      </a:accent1>
      <a:accent2>
        <a:srgbClr val="A85A5A"/>
      </a:accent2>
      <a:accent3>
        <a:srgbClr val="853E61"/>
      </a:accent3>
      <a:accent4>
        <a:srgbClr val="5C3959"/>
      </a:accent4>
      <a:accent5>
        <a:srgbClr val="CC4125"/>
      </a:accent5>
      <a:accent6>
        <a:srgbClr val="DD916B"/>
      </a:accent6>
      <a:hlink>
        <a:srgbClr val="25212A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286</Words>
  <Application>Microsoft Office PowerPoint</Application>
  <PresentationFormat>Panorámica</PresentationFormat>
  <Paragraphs>63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Oswald</vt:lpstr>
      <vt:lpstr>Times New Roman</vt:lpstr>
      <vt:lpstr>Tinos</vt:lpstr>
      <vt:lpstr>Quintus template</vt:lpstr>
      <vt:lpstr>Trabajo N° 4: Lengua y Literatura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N° 4: Lengua y Literatura</dc:title>
  <dc:creator>HP</dc:creator>
  <cp:lastModifiedBy>GIMENA MARCHANT</cp:lastModifiedBy>
  <cp:revision>6</cp:revision>
  <dcterms:created xsi:type="dcterms:W3CDTF">2021-05-18T23:13:58Z</dcterms:created>
  <dcterms:modified xsi:type="dcterms:W3CDTF">2021-05-19T05:07:57Z</dcterms:modified>
</cp:coreProperties>
</file>