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61" r:id="rId2"/>
    <p:sldId id="266" r:id="rId3"/>
    <p:sldId id="267" r:id="rId4"/>
    <p:sldId id="268" r:id="rId5"/>
    <p:sldId id="269" r:id="rId6"/>
    <p:sldId id="262" r:id="rId7"/>
    <p:sldId id="263" r:id="rId8"/>
    <p:sldId id="264" r:id="rId9"/>
    <p:sldId id="270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5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E58F5-9C8A-4E80-8999-7B8D1D42DD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97C7A10-F0BE-407D-874F-B447570F2AEE}">
      <dgm:prSet phldrT="[Texto]"/>
      <dgm:spPr/>
      <dgm:t>
        <a:bodyPr/>
        <a:lstStyle/>
        <a:p>
          <a:r>
            <a:rPr lang="es-CL" dirty="0"/>
            <a:t>El derecho de votar del género femenino</a:t>
          </a:r>
        </a:p>
      </dgm:t>
    </dgm:pt>
    <dgm:pt modelId="{FFF6935D-F909-4303-9D8B-7AFE92692F84}" type="parTrans" cxnId="{38918AA0-442F-43F0-8702-D32B0EB2EE7E}">
      <dgm:prSet/>
      <dgm:spPr/>
      <dgm:t>
        <a:bodyPr/>
        <a:lstStyle/>
        <a:p>
          <a:endParaRPr lang="es-CL"/>
        </a:p>
      </dgm:t>
    </dgm:pt>
    <dgm:pt modelId="{72D0AAD0-87D6-4F79-8B74-487167BDC319}" type="sibTrans" cxnId="{38918AA0-442F-43F0-8702-D32B0EB2EE7E}">
      <dgm:prSet/>
      <dgm:spPr/>
      <dgm:t>
        <a:bodyPr/>
        <a:lstStyle/>
        <a:p>
          <a:endParaRPr lang="es-CL"/>
        </a:p>
      </dgm:t>
    </dgm:pt>
    <dgm:pt modelId="{29D7AC2B-C6C4-4291-B2EC-A578E5A6E238}" type="asst">
      <dgm:prSet phldrT="[Texto]"/>
      <dgm:spPr/>
      <dgm:t>
        <a:bodyPr/>
        <a:lstStyle/>
        <a:p>
          <a:r>
            <a:rPr lang="es-CL" dirty="0"/>
            <a:t>En 1949 a las mujeres se les permitió sufragar</a:t>
          </a:r>
        </a:p>
      </dgm:t>
    </dgm:pt>
    <dgm:pt modelId="{7B77DA54-3E6F-474E-AACE-A429AA7BB315}" type="parTrans" cxnId="{83C48847-AB1C-4CF5-B5E1-2FB1391DFAE1}">
      <dgm:prSet/>
      <dgm:spPr/>
      <dgm:t>
        <a:bodyPr/>
        <a:lstStyle/>
        <a:p>
          <a:endParaRPr lang="es-CL"/>
        </a:p>
      </dgm:t>
    </dgm:pt>
    <dgm:pt modelId="{BA7D6757-E3D7-46F9-89D6-FCCBCB3F8F29}" type="sibTrans" cxnId="{83C48847-AB1C-4CF5-B5E1-2FB1391DFAE1}">
      <dgm:prSet/>
      <dgm:spPr/>
      <dgm:t>
        <a:bodyPr/>
        <a:lstStyle/>
        <a:p>
          <a:endParaRPr lang="es-CL"/>
        </a:p>
      </dgm:t>
    </dgm:pt>
    <dgm:pt modelId="{3A635CED-DABF-4B1B-9E0A-8B618F15C19D}">
      <dgm:prSet phldrT="[Texto]"/>
      <dgm:spPr/>
      <dgm:t>
        <a:bodyPr/>
        <a:lstStyle/>
        <a:p>
          <a:r>
            <a:rPr lang="es-CL" dirty="0"/>
            <a:t>En 1952 fue la primera vez que lo hicieron</a:t>
          </a:r>
        </a:p>
      </dgm:t>
    </dgm:pt>
    <dgm:pt modelId="{AFE4A68E-1DFB-496B-BB35-37114013C974}" type="parTrans" cxnId="{60A49896-7E56-4385-86F1-BB1EFED52624}">
      <dgm:prSet/>
      <dgm:spPr/>
      <dgm:t>
        <a:bodyPr/>
        <a:lstStyle/>
        <a:p>
          <a:endParaRPr lang="es-CL"/>
        </a:p>
      </dgm:t>
    </dgm:pt>
    <dgm:pt modelId="{3D95F500-44AB-47FA-AAED-0F445ED78581}" type="sibTrans" cxnId="{60A49896-7E56-4385-86F1-BB1EFED52624}">
      <dgm:prSet/>
      <dgm:spPr/>
      <dgm:t>
        <a:bodyPr/>
        <a:lstStyle/>
        <a:p>
          <a:endParaRPr lang="es-CL"/>
        </a:p>
      </dgm:t>
    </dgm:pt>
    <dgm:pt modelId="{02C12826-2A99-43A7-94E6-BAF0EA4B4410}">
      <dgm:prSet phldrT="[Texto]"/>
      <dgm:spPr/>
      <dgm:t>
        <a:bodyPr/>
        <a:lstStyle/>
        <a:p>
          <a:r>
            <a:rPr lang="es-CL" dirty="0"/>
            <a:t>En 1970 su participación fue similar que la de los hombres</a:t>
          </a:r>
        </a:p>
      </dgm:t>
    </dgm:pt>
    <dgm:pt modelId="{821B7752-39D9-4504-B066-9E5D74EE059C}" type="parTrans" cxnId="{2E993D0B-46E7-41EA-AA2D-EFF73BF0B26C}">
      <dgm:prSet/>
      <dgm:spPr/>
      <dgm:t>
        <a:bodyPr/>
        <a:lstStyle/>
        <a:p>
          <a:endParaRPr lang="es-CL"/>
        </a:p>
      </dgm:t>
    </dgm:pt>
    <dgm:pt modelId="{93B51121-6ABB-4368-9C9E-415D6FCF8F96}" type="sibTrans" cxnId="{2E993D0B-46E7-41EA-AA2D-EFF73BF0B26C}">
      <dgm:prSet/>
      <dgm:spPr/>
      <dgm:t>
        <a:bodyPr/>
        <a:lstStyle/>
        <a:p>
          <a:endParaRPr lang="es-CL"/>
        </a:p>
      </dgm:t>
    </dgm:pt>
    <dgm:pt modelId="{33D5272E-01AE-4CED-9BA1-31704ADB4FFF}" type="pres">
      <dgm:prSet presAssocID="{CEFE58F5-9C8A-4E80-8999-7B8D1D42DD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A53A97-FC87-423B-A63F-90EEB501FB83}" type="pres">
      <dgm:prSet presAssocID="{997C7A10-F0BE-407D-874F-B447570F2AEE}" presName="hierRoot1" presStyleCnt="0">
        <dgm:presLayoutVars>
          <dgm:hierBranch val="init"/>
        </dgm:presLayoutVars>
      </dgm:prSet>
      <dgm:spPr/>
    </dgm:pt>
    <dgm:pt modelId="{1BD6A791-AF4D-48F5-BC52-29882BBF89DF}" type="pres">
      <dgm:prSet presAssocID="{997C7A10-F0BE-407D-874F-B447570F2AEE}" presName="rootComposite1" presStyleCnt="0"/>
      <dgm:spPr/>
    </dgm:pt>
    <dgm:pt modelId="{4232A85E-675B-44D8-8EBF-1ECE2B45543D}" type="pres">
      <dgm:prSet presAssocID="{997C7A10-F0BE-407D-874F-B447570F2AEE}" presName="rootText1" presStyleLbl="node0" presStyleIdx="0" presStyleCnt="1">
        <dgm:presLayoutVars>
          <dgm:chPref val="3"/>
        </dgm:presLayoutVars>
      </dgm:prSet>
      <dgm:spPr/>
    </dgm:pt>
    <dgm:pt modelId="{C6A9E9ED-4514-4902-9C9C-39971BDA8E1E}" type="pres">
      <dgm:prSet presAssocID="{997C7A10-F0BE-407D-874F-B447570F2AEE}" presName="rootConnector1" presStyleLbl="node1" presStyleIdx="0" presStyleCnt="0"/>
      <dgm:spPr/>
    </dgm:pt>
    <dgm:pt modelId="{973343D3-0023-46F7-8814-627A9015BA59}" type="pres">
      <dgm:prSet presAssocID="{997C7A10-F0BE-407D-874F-B447570F2AEE}" presName="hierChild2" presStyleCnt="0"/>
      <dgm:spPr/>
    </dgm:pt>
    <dgm:pt modelId="{D9109ABE-6A94-4506-8E48-9E8518D26E7D}" type="pres">
      <dgm:prSet presAssocID="{AFE4A68E-1DFB-496B-BB35-37114013C974}" presName="Name37" presStyleLbl="parChTrans1D2" presStyleIdx="0" presStyleCnt="3"/>
      <dgm:spPr/>
    </dgm:pt>
    <dgm:pt modelId="{F77BB37B-38AE-4F7C-B31F-817C1D3CE3BA}" type="pres">
      <dgm:prSet presAssocID="{3A635CED-DABF-4B1B-9E0A-8B618F15C19D}" presName="hierRoot2" presStyleCnt="0">
        <dgm:presLayoutVars>
          <dgm:hierBranch val="init"/>
        </dgm:presLayoutVars>
      </dgm:prSet>
      <dgm:spPr/>
    </dgm:pt>
    <dgm:pt modelId="{C4DD4EEF-AFC2-4E17-AA32-9AC9851A02C6}" type="pres">
      <dgm:prSet presAssocID="{3A635CED-DABF-4B1B-9E0A-8B618F15C19D}" presName="rootComposite" presStyleCnt="0"/>
      <dgm:spPr/>
    </dgm:pt>
    <dgm:pt modelId="{907D97C8-5541-407A-B474-4CFC081497CC}" type="pres">
      <dgm:prSet presAssocID="{3A635CED-DABF-4B1B-9E0A-8B618F15C19D}" presName="rootText" presStyleLbl="node2" presStyleIdx="0" presStyleCnt="2">
        <dgm:presLayoutVars>
          <dgm:chPref val="3"/>
        </dgm:presLayoutVars>
      </dgm:prSet>
      <dgm:spPr/>
    </dgm:pt>
    <dgm:pt modelId="{ECCCEB2E-8A26-4490-BC5D-5994DFB12546}" type="pres">
      <dgm:prSet presAssocID="{3A635CED-DABF-4B1B-9E0A-8B618F15C19D}" presName="rootConnector" presStyleLbl="node2" presStyleIdx="0" presStyleCnt="2"/>
      <dgm:spPr/>
    </dgm:pt>
    <dgm:pt modelId="{F1069B62-8DD1-4B83-8E8A-5B1F3FAF7FF7}" type="pres">
      <dgm:prSet presAssocID="{3A635CED-DABF-4B1B-9E0A-8B618F15C19D}" presName="hierChild4" presStyleCnt="0"/>
      <dgm:spPr/>
    </dgm:pt>
    <dgm:pt modelId="{69E5BFF8-8AC4-4FD9-8BA7-AEB0C86C2EBB}" type="pres">
      <dgm:prSet presAssocID="{3A635CED-DABF-4B1B-9E0A-8B618F15C19D}" presName="hierChild5" presStyleCnt="0"/>
      <dgm:spPr/>
    </dgm:pt>
    <dgm:pt modelId="{5BAC6704-74FA-49F4-9F82-A57243DA2B40}" type="pres">
      <dgm:prSet presAssocID="{821B7752-39D9-4504-B066-9E5D74EE059C}" presName="Name37" presStyleLbl="parChTrans1D2" presStyleIdx="1" presStyleCnt="3"/>
      <dgm:spPr/>
    </dgm:pt>
    <dgm:pt modelId="{4D645EB3-CDDB-43EF-8A7B-DD2D542998B2}" type="pres">
      <dgm:prSet presAssocID="{02C12826-2A99-43A7-94E6-BAF0EA4B4410}" presName="hierRoot2" presStyleCnt="0">
        <dgm:presLayoutVars>
          <dgm:hierBranch val="init"/>
        </dgm:presLayoutVars>
      </dgm:prSet>
      <dgm:spPr/>
    </dgm:pt>
    <dgm:pt modelId="{3524E6B0-B4F1-4331-9F90-7BCF40AFF1AA}" type="pres">
      <dgm:prSet presAssocID="{02C12826-2A99-43A7-94E6-BAF0EA4B4410}" presName="rootComposite" presStyleCnt="0"/>
      <dgm:spPr/>
    </dgm:pt>
    <dgm:pt modelId="{DBE269EE-413D-4B71-BB0C-A1D1235AFB78}" type="pres">
      <dgm:prSet presAssocID="{02C12826-2A99-43A7-94E6-BAF0EA4B4410}" presName="rootText" presStyleLbl="node2" presStyleIdx="1" presStyleCnt="2">
        <dgm:presLayoutVars>
          <dgm:chPref val="3"/>
        </dgm:presLayoutVars>
      </dgm:prSet>
      <dgm:spPr/>
    </dgm:pt>
    <dgm:pt modelId="{CF86F795-00A4-4BC2-8D05-1B04F1CAF0BD}" type="pres">
      <dgm:prSet presAssocID="{02C12826-2A99-43A7-94E6-BAF0EA4B4410}" presName="rootConnector" presStyleLbl="node2" presStyleIdx="1" presStyleCnt="2"/>
      <dgm:spPr/>
    </dgm:pt>
    <dgm:pt modelId="{698FF655-6034-4A30-996E-5BE6CC907F0F}" type="pres">
      <dgm:prSet presAssocID="{02C12826-2A99-43A7-94E6-BAF0EA4B4410}" presName="hierChild4" presStyleCnt="0"/>
      <dgm:spPr/>
    </dgm:pt>
    <dgm:pt modelId="{51958B54-0BC4-4746-B595-0B09E0D179FB}" type="pres">
      <dgm:prSet presAssocID="{02C12826-2A99-43A7-94E6-BAF0EA4B4410}" presName="hierChild5" presStyleCnt="0"/>
      <dgm:spPr/>
    </dgm:pt>
    <dgm:pt modelId="{4CFE90E8-18CB-4312-A642-75A6EAE41625}" type="pres">
      <dgm:prSet presAssocID="{997C7A10-F0BE-407D-874F-B447570F2AEE}" presName="hierChild3" presStyleCnt="0"/>
      <dgm:spPr/>
    </dgm:pt>
    <dgm:pt modelId="{73BE154B-587A-4BD7-AB43-D5D7FBA9778F}" type="pres">
      <dgm:prSet presAssocID="{7B77DA54-3E6F-474E-AACE-A429AA7BB315}" presName="Name111" presStyleLbl="parChTrans1D2" presStyleIdx="2" presStyleCnt="3"/>
      <dgm:spPr/>
    </dgm:pt>
    <dgm:pt modelId="{192EA64E-B0C8-472F-96F6-BF805030FF79}" type="pres">
      <dgm:prSet presAssocID="{29D7AC2B-C6C4-4291-B2EC-A578E5A6E238}" presName="hierRoot3" presStyleCnt="0">
        <dgm:presLayoutVars>
          <dgm:hierBranch val="init"/>
        </dgm:presLayoutVars>
      </dgm:prSet>
      <dgm:spPr/>
    </dgm:pt>
    <dgm:pt modelId="{091AC6D3-8D27-4F6F-B92C-00157CCD8671}" type="pres">
      <dgm:prSet presAssocID="{29D7AC2B-C6C4-4291-B2EC-A578E5A6E238}" presName="rootComposite3" presStyleCnt="0"/>
      <dgm:spPr/>
    </dgm:pt>
    <dgm:pt modelId="{3B1FBE0E-04A2-4D09-8DEE-A7A5FA090992}" type="pres">
      <dgm:prSet presAssocID="{29D7AC2B-C6C4-4291-B2EC-A578E5A6E238}" presName="rootText3" presStyleLbl="asst1" presStyleIdx="0" presStyleCnt="1">
        <dgm:presLayoutVars>
          <dgm:chPref val="3"/>
        </dgm:presLayoutVars>
      </dgm:prSet>
      <dgm:spPr/>
    </dgm:pt>
    <dgm:pt modelId="{ED1F27FF-41B0-4715-83DA-3DFB40A161B4}" type="pres">
      <dgm:prSet presAssocID="{29D7AC2B-C6C4-4291-B2EC-A578E5A6E238}" presName="rootConnector3" presStyleLbl="asst1" presStyleIdx="0" presStyleCnt="1"/>
      <dgm:spPr/>
    </dgm:pt>
    <dgm:pt modelId="{42538C7F-5CD6-452B-8582-8B87799EFE35}" type="pres">
      <dgm:prSet presAssocID="{29D7AC2B-C6C4-4291-B2EC-A578E5A6E238}" presName="hierChild6" presStyleCnt="0"/>
      <dgm:spPr/>
    </dgm:pt>
    <dgm:pt modelId="{E37AABEB-014F-4F8F-B971-2D19D607BA16}" type="pres">
      <dgm:prSet presAssocID="{29D7AC2B-C6C4-4291-B2EC-A578E5A6E238}" presName="hierChild7" presStyleCnt="0"/>
      <dgm:spPr/>
    </dgm:pt>
  </dgm:ptLst>
  <dgm:cxnLst>
    <dgm:cxn modelId="{2E993D0B-46E7-41EA-AA2D-EFF73BF0B26C}" srcId="{997C7A10-F0BE-407D-874F-B447570F2AEE}" destId="{02C12826-2A99-43A7-94E6-BAF0EA4B4410}" srcOrd="2" destOrd="0" parTransId="{821B7752-39D9-4504-B066-9E5D74EE059C}" sibTransId="{93B51121-6ABB-4368-9C9E-415D6FCF8F96}"/>
    <dgm:cxn modelId="{E6331610-A1D2-46E9-84F7-BAD7B6FC8106}" type="presOf" srcId="{3A635CED-DABF-4B1B-9E0A-8B618F15C19D}" destId="{ECCCEB2E-8A26-4490-BC5D-5994DFB12546}" srcOrd="1" destOrd="0" presId="urn:microsoft.com/office/officeart/2005/8/layout/orgChart1"/>
    <dgm:cxn modelId="{15712C14-E41D-403D-8A74-FF80D312E0A4}" type="presOf" srcId="{29D7AC2B-C6C4-4291-B2EC-A578E5A6E238}" destId="{3B1FBE0E-04A2-4D09-8DEE-A7A5FA090992}" srcOrd="0" destOrd="0" presId="urn:microsoft.com/office/officeart/2005/8/layout/orgChart1"/>
    <dgm:cxn modelId="{210B5E47-7B96-4FE7-8758-7737B1662C85}" type="presOf" srcId="{AFE4A68E-1DFB-496B-BB35-37114013C974}" destId="{D9109ABE-6A94-4506-8E48-9E8518D26E7D}" srcOrd="0" destOrd="0" presId="urn:microsoft.com/office/officeart/2005/8/layout/orgChart1"/>
    <dgm:cxn modelId="{83C48847-AB1C-4CF5-B5E1-2FB1391DFAE1}" srcId="{997C7A10-F0BE-407D-874F-B447570F2AEE}" destId="{29D7AC2B-C6C4-4291-B2EC-A578E5A6E238}" srcOrd="0" destOrd="0" parTransId="{7B77DA54-3E6F-474E-AACE-A429AA7BB315}" sibTransId="{BA7D6757-E3D7-46F9-89D6-FCCBCB3F8F29}"/>
    <dgm:cxn modelId="{CA511A82-49C1-4E8E-B4E2-04EB86767C7F}" type="presOf" srcId="{997C7A10-F0BE-407D-874F-B447570F2AEE}" destId="{C6A9E9ED-4514-4902-9C9C-39971BDA8E1E}" srcOrd="1" destOrd="0" presId="urn:microsoft.com/office/officeart/2005/8/layout/orgChart1"/>
    <dgm:cxn modelId="{60A49896-7E56-4385-86F1-BB1EFED52624}" srcId="{997C7A10-F0BE-407D-874F-B447570F2AEE}" destId="{3A635CED-DABF-4B1B-9E0A-8B618F15C19D}" srcOrd="1" destOrd="0" parTransId="{AFE4A68E-1DFB-496B-BB35-37114013C974}" sibTransId="{3D95F500-44AB-47FA-AAED-0F445ED78581}"/>
    <dgm:cxn modelId="{38918AA0-442F-43F0-8702-D32B0EB2EE7E}" srcId="{CEFE58F5-9C8A-4E80-8999-7B8D1D42DDB5}" destId="{997C7A10-F0BE-407D-874F-B447570F2AEE}" srcOrd="0" destOrd="0" parTransId="{FFF6935D-F909-4303-9D8B-7AFE92692F84}" sibTransId="{72D0AAD0-87D6-4F79-8B74-487167BDC319}"/>
    <dgm:cxn modelId="{0AAA9EA3-A1B6-48C3-A7C6-B25842806A3A}" type="presOf" srcId="{821B7752-39D9-4504-B066-9E5D74EE059C}" destId="{5BAC6704-74FA-49F4-9F82-A57243DA2B40}" srcOrd="0" destOrd="0" presId="urn:microsoft.com/office/officeart/2005/8/layout/orgChart1"/>
    <dgm:cxn modelId="{823129A6-0044-48B5-808A-9795908EA4DA}" type="presOf" srcId="{7B77DA54-3E6F-474E-AACE-A429AA7BB315}" destId="{73BE154B-587A-4BD7-AB43-D5D7FBA9778F}" srcOrd="0" destOrd="0" presId="urn:microsoft.com/office/officeart/2005/8/layout/orgChart1"/>
    <dgm:cxn modelId="{B5E09EAA-55F8-4B16-A6CD-7803EF67FB95}" type="presOf" srcId="{3A635CED-DABF-4B1B-9E0A-8B618F15C19D}" destId="{907D97C8-5541-407A-B474-4CFC081497CC}" srcOrd="0" destOrd="0" presId="urn:microsoft.com/office/officeart/2005/8/layout/orgChart1"/>
    <dgm:cxn modelId="{CE5399AE-0FBE-46AC-959F-C09863A5BB92}" type="presOf" srcId="{02C12826-2A99-43A7-94E6-BAF0EA4B4410}" destId="{DBE269EE-413D-4B71-BB0C-A1D1235AFB78}" srcOrd="0" destOrd="0" presId="urn:microsoft.com/office/officeart/2005/8/layout/orgChart1"/>
    <dgm:cxn modelId="{FBF7E1B0-C97C-46A4-94B5-BC357F174636}" type="presOf" srcId="{02C12826-2A99-43A7-94E6-BAF0EA4B4410}" destId="{CF86F795-00A4-4BC2-8D05-1B04F1CAF0BD}" srcOrd="1" destOrd="0" presId="urn:microsoft.com/office/officeart/2005/8/layout/orgChart1"/>
    <dgm:cxn modelId="{2BF459B6-C0F1-4DD9-8191-21A5EEA29D1E}" type="presOf" srcId="{29D7AC2B-C6C4-4291-B2EC-A578E5A6E238}" destId="{ED1F27FF-41B0-4715-83DA-3DFB40A161B4}" srcOrd="1" destOrd="0" presId="urn:microsoft.com/office/officeart/2005/8/layout/orgChart1"/>
    <dgm:cxn modelId="{70C4D1D7-25CF-4607-ABAA-66F79D9E4252}" type="presOf" srcId="{CEFE58F5-9C8A-4E80-8999-7B8D1D42DDB5}" destId="{33D5272E-01AE-4CED-9BA1-31704ADB4FFF}" srcOrd="0" destOrd="0" presId="urn:microsoft.com/office/officeart/2005/8/layout/orgChart1"/>
    <dgm:cxn modelId="{FF114CD8-3FF4-48B9-B9CA-15C50E75D327}" type="presOf" srcId="{997C7A10-F0BE-407D-874F-B447570F2AEE}" destId="{4232A85E-675B-44D8-8EBF-1ECE2B45543D}" srcOrd="0" destOrd="0" presId="urn:microsoft.com/office/officeart/2005/8/layout/orgChart1"/>
    <dgm:cxn modelId="{16632435-F904-497F-B9E1-3F9A8264CDF6}" type="presParOf" srcId="{33D5272E-01AE-4CED-9BA1-31704ADB4FFF}" destId="{32A53A97-FC87-423B-A63F-90EEB501FB83}" srcOrd="0" destOrd="0" presId="urn:microsoft.com/office/officeart/2005/8/layout/orgChart1"/>
    <dgm:cxn modelId="{3593284A-3954-43E7-AF2E-EBBEF175344A}" type="presParOf" srcId="{32A53A97-FC87-423B-A63F-90EEB501FB83}" destId="{1BD6A791-AF4D-48F5-BC52-29882BBF89DF}" srcOrd="0" destOrd="0" presId="urn:microsoft.com/office/officeart/2005/8/layout/orgChart1"/>
    <dgm:cxn modelId="{5AB882C3-2687-406F-899B-4DB98A459D8C}" type="presParOf" srcId="{1BD6A791-AF4D-48F5-BC52-29882BBF89DF}" destId="{4232A85E-675B-44D8-8EBF-1ECE2B45543D}" srcOrd="0" destOrd="0" presId="urn:microsoft.com/office/officeart/2005/8/layout/orgChart1"/>
    <dgm:cxn modelId="{52C630E4-74A3-4981-BD18-DF803A50D446}" type="presParOf" srcId="{1BD6A791-AF4D-48F5-BC52-29882BBF89DF}" destId="{C6A9E9ED-4514-4902-9C9C-39971BDA8E1E}" srcOrd="1" destOrd="0" presId="urn:microsoft.com/office/officeart/2005/8/layout/orgChart1"/>
    <dgm:cxn modelId="{D73B8E69-204A-4A29-8BD3-FDB0F715DA56}" type="presParOf" srcId="{32A53A97-FC87-423B-A63F-90EEB501FB83}" destId="{973343D3-0023-46F7-8814-627A9015BA59}" srcOrd="1" destOrd="0" presId="urn:microsoft.com/office/officeart/2005/8/layout/orgChart1"/>
    <dgm:cxn modelId="{329EEE05-0EC2-41DB-B185-CDA3D863FE6B}" type="presParOf" srcId="{973343D3-0023-46F7-8814-627A9015BA59}" destId="{D9109ABE-6A94-4506-8E48-9E8518D26E7D}" srcOrd="0" destOrd="0" presId="urn:microsoft.com/office/officeart/2005/8/layout/orgChart1"/>
    <dgm:cxn modelId="{0AFF4CE7-B2BD-4338-BC54-F8CFB8714D3B}" type="presParOf" srcId="{973343D3-0023-46F7-8814-627A9015BA59}" destId="{F77BB37B-38AE-4F7C-B31F-817C1D3CE3BA}" srcOrd="1" destOrd="0" presId="urn:microsoft.com/office/officeart/2005/8/layout/orgChart1"/>
    <dgm:cxn modelId="{122E4006-A383-4621-A6C8-A0BF04E710B2}" type="presParOf" srcId="{F77BB37B-38AE-4F7C-B31F-817C1D3CE3BA}" destId="{C4DD4EEF-AFC2-4E17-AA32-9AC9851A02C6}" srcOrd="0" destOrd="0" presId="urn:microsoft.com/office/officeart/2005/8/layout/orgChart1"/>
    <dgm:cxn modelId="{ACBE51B8-EEAF-4E82-AC2C-E085D5033869}" type="presParOf" srcId="{C4DD4EEF-AFC2-4E17-AA32-9AC9851A02C6}" destId="{907D97C8-5541-407A-B474-4CFC081497CC}" srcOrd="0" destOrd="0" presId="urn:microsoft.com/office/officeart/2005/8/layout/orgChart1"/>
    <dgm:cxn modelId="{E51C4A83-E158-41A1-8BED-08475E414AFA}" type="presParOf" srcId="{C4DD4EEF-AFC2-4E17-AA32-9AC9851A02C6}" destId="{ECCCEB2E-8A26-4490-BC5D-5994DFB12546}" srcOrd="1" destOrd="0" presId="urn:microsoft.com/office/officeart/2005/8/layout/orgChart1"/>
    <dgm:cxn modelId="{E28473EA-E2D0-4FDE-B350-E415B06FCC87}" type="presParOf" srcId="{F77BB37B-38AE-4F7C-B31F-817C1D3CE3BA}" destId="{F1069B62-8DD1-4B83-8E8A-5B1F3FAF7FF7}" srcOrd="1" destOrd="0" presId="urn:microsoft.com/office/officeart/2005/8/layout/orgChart1"/>
    <dgm:cxn modelId="{6173B284-4B99-4190-A336-39A1CD90E82E}" type="presParOf" srcId="{F77BB37B-38AE-4F7C-B31F-817C1D3CE3BA}" destId="{69E5BFF8-8AC4-4FD9-8BA7-AEB0C86C2EBB}" srcOrd="2" destOrd="0" presId="urn:microsoft.com/office/officeart/2005/8/layout/orgChart1"/>
    <dgm:cxn modelId="{489AFEEE-BD1B-4E81-8116-36C70DD81D50}" type="presParOf" srcId="{973343D3-0023-46F7-8814-627A9015BA59}" destId="{5BAC6704-74FA-49F4-9F82-A57243DA2B40}" srcOrd="2" destOrd="0" presId="urn:microsoft.com/office/officeart/2005/8/layout/orgChart1"/>
    <dgm:cxn modelId="{A377402F-A1CE-4CA9-A225-B2EC5D836093}" type="presParOf" srcId="{973343D3-0023-46F7-8814-627A9015BA59}" destId="{4D645EB3-CDDB-43EF-8A7B-DD2D542998B2}" srcOrd="3" destOrd="0" presId="urn:microsoft.com/office/officeart/2005/8/layout/orgChart1"/>
    <dgm:cxn modelId="{ADFDF99C-7500-4649-958F-1B06426E6460}" type="presParOf" srcId="{4D645EB3-CDDB-43EF-8A7B-DD2D542998B2}" destId="{3524E6B0-B4F1-4331-9F90-7BCF40AFF1AA}" srcOrd="0" destOrd="0" presId="urn:microsoft.com/office/officeart/2005/8/layout/orgChart1"/>
    <dgm:cxn modelId="{871DF790-B69D-443C-871E-6322ED958AAF}" type="presParOf" srcId="{3524E6B0-B4F1-4331-9F90-7BCF40AFF1AA}" destId="{DBE269EE-413D-4B71-BB0C-A1D1235AFB78}" srcOrd="0" destOrd="0" presId="urn:microsoft.com/office/officeart/2005/8/layout/orgChart1"/>
    <dgm:cxn modelId="{49551794-31D1-4D33-81DE-DB41A134A384}" type="presParOf" srcId="{3524E6B0-B4F1-4331-9F90-7BCF40AFF1AA}" destId="{CF86F795-00A4-4BC2-8D05-1B04F1CAF0BD}" srcOrd="1" destOrd="0" presId="urn:microsoft.com/office/officeart/2005/8/layout/orgChart1"/>
    <dgm:cxn modelId="{0DC80607-4627-4B52-8913-16C70B3678E5}" type="presParOf" srcId="{4D645EB3-CDDB-43EF-8A7B-DD2D542998B2}" destId="{698FF655-6034-4A30-996E-5BE6CC907F0F}" srcOrd="1" destOrd="0" presId="urn:microsoft.com/office/officeart/2005/8/layout/orgChart1"/>
    <dgm:cxn modelId="{1CB933EF-F9A7-448A-9991-65A0A411E56F}" type="presParOf" srcId="{4D645EB3-CDDB-43EF-8A7B-DD2D542998B2}" destId="{51958B54-0BC4-4746-B595-0B09E0D179FB}" srcOrd="2" destOrd="0" presId="urn:microsoft.com/office/officeart/2005/8/layout/orgChart1"/>
    <dgm:cxn modelId="{8900C7C6-F3EA-4FFA-B312-D713CAD77426}" type="presParOf" srcId="{32A53A97-FC87-423B-A63F-90EEB501FB83}" destId="{4CFE90E8-18CB-4312-A642-75A6EAE41625}" srcOrd="2" destOrd="0" presId="urn:microsoft.com/office/officeart/2005/8/layout/orgChart1"/>
    <dgm:cxn modelId="{CD238B63-D20E-453B-8095-CC6FDE6D3861}" type="presParOf" srcId="{4CFE90E8-18CB-4312-A642-75A6EAE41625}" destId="{73BE154B-587A-4BD7-AB43-D5D7FBA9778F}" srcOrd="0" destOrd="0" presId="urn:microsoft.com/office/officeart/2005/8/layout/orgChart1"/>
    <dgm:cxn modelId="{005A070D-9385-495A-BB81-A2CE9EE2F732}" type="presParOf" srcId="{4CFE90E8-18CB-4312-A642-75A6EAE41625}" destId="{192EA64E-B0C8-472F-96F6-BF805030FF79}" srcOrd="1" destOrd="0" presId="urn:microsoft.com/office/officeart/2005/8/layout/orgChart1"/>
    <dgm:cxn modelId="{6DDEFC18-7162-4620-9CEC-B5366FCD5C87}" type="presParOf" srcId="{192EA64E-B0C8-472F-96F6-BF805030FF79}" destId="{091AC6D3-8D27-4F6F-B92C-00157CCD8671}" srcOrd="0" destOrd="0" presId="urn:microsoft.com/office/officeart/2005/8/layout/orgChart1"/>
    <dgm:cxn modelId="{410A928A-A8EC-4623-B99B-C6A8A6B0D62B}" type="presParOf" srcId="{091AC6D3-8D27-4F6F-B92C-00157CCD8671}" destId="{3B1FBE0E-04A2-4D09-8DEE-A7A5FA090992}" srcOrd="0" destOrd="0" presId="urn:microsoft.com/office/officeart/2005/8/layout/orgChart1"/>
    <dgm:cxn modelId="{870C3D2C-4E17-48FE-9538-FC58081DCCE9}" type="presParOf" srcId="{091AC6D3-8D27-4F6F-B92C-00157CCD8671}" destId="{ED1F27FF-41B0-4715-83DA-3DFB40A161B4}" srcOrd="1" destOrd="0" presId="urn:microsoft.com/office/officeart/2005/8/layout/orgChart1"/>
    <dgm:cxn modelId="{869D6FF7-F860-46F6-BBBC-D684A3B7CD50}" type="presParOf" srcId="{192EA64E-B0C8-472F-96F6-BF805030FF79}" destId="{42538C7F-5CD6-452B-8582-8B87799EFE35}" srcOrd="1" destOrd="0" presId="urn:microsoft.com/office/officeart/2005/8/layout/orgChart1"/>
    <dgm:cxn modelId="{24C5DD40-B1AA-449E-9827-33288864B318}" type="presParOf" srcId="{192EA64E-B0C8-472F-96F6-BF805030FF79}" destId="{E37AABEB-014F-4F8F-B971-2D19D607BA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E154B-587A-4BD7-AB43-D5D7FBA9778F}">
      <dsp:nvSpPr>
        <dsp:cNvPr id="0" name=""/>
        <dsp:cNvSpPr/>
      </dsp:nvSpPr>
      <dsp:spPr>
        <a:xfrm>
          <a:off x="5197027" y="1380609"/>
          <a:ext cx="289372" cy="1267725"/>
        </a:xfrm>
        <a:custGeom>
          <a:avLst/>
          <a:gdLst/>
          <a:ahLst/>
          <a:cxnLst/>
          <a:rect l="0" t="0" r="0" b="0"/>
          <a:pathLst>
            <a:path>
              <a:moveTo>
                <a:pt x="289372" y="0"/>
              </a:moveTo>
              <a:lnTo>
                <a:pt x="289372" y="1267725"/>
              </a:lnTo>
              <a:lnTo>
                <a:pt x="0" y="1267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C6704-74FA-49F4-9F82-A57243DA2B40}">
      <dsp:nvSpPr>
        <dsp:cNvPr id="0" name=""/>
        <dsp:cNvSpPr/>
      </dsp:nvSpPr>
      <dsp:spPr>
        <a:xfrm>
          <a:off x="5486400" y="1380609"/>
          <a:ext cx="1667334" cy="2535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078"/>
              </a:lnTo>
              <a:lnTo>
                <a:pt x="1667334" y="2246078"/>
              </a:lnTo>
              <a:lnTo>
                <a:pt x="1667334" y="2535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9ABE-6A94-4506-8E48-9E8518D26E7D}">
      <dsp:nvSpPr>
        <dsp:cNvPr id="0" name=""/>
        <dsp:cNvSpPr/>
      </dsp:nvSpPr>
      <dsp:spPr>
        <a:xfrm>
          <a:off x="3819065" y="1380609"/>
          <a:ext cx="1667334" cy="2535450"/>
        </a:xfrm>
        <a:custGeom>
          <a:avLst/>
          <a:gdLst/>
          <a:ahLst/>
          <a:cxnLst/>
          <a:rect l="0" t="0" r="0" b="0"/>
          <a:pathLst>
            <a:path>
              <a:moveTo>
                <a:pt x="1667334" y="0"/>
              </a:moveTo>
              <a:lnTo>
                <a:pt x="1667334" y="2246078"/>
              </a:lnTo>
              <a:lnTo>
                <a:pt x="0" y="2246078"/>
              </a:lnTo>
              <a:lnTo>
                <a:pt x="0" y="2535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2A85E-675B-44D8-8EBF-1ECE2B45543D}">
      <dsp:nvSpPr>
        <dsp:cNvPr id="0" name=""/>
        <dsp:cNvSpPr/>
      </dsp:nvSpPr>
      <dsp:spPr>
        <a:xfrm>
          <a:off x="4108437" y="2646"/>
          <a:ext cx="2755924" cy="137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El derecho de votar del género femenino</a:t>
          </a:r>
        </a:p>
      </dsp:txBody>
      <dsp:txXfrm>
        <a:off x="4108437" y="2646"/>
        <a:ext cx="2755924" cy="1377962"/>
      </dsp:txXfrm>
    </dsp:sp>
    <dsp:sp modelId="{907D97C8-5541-407A-B474-4CFC081497CC}">
      <dsp:nvSpPr>
        <dsp:cNvPr id="0" name=""/>
        <dsp:cNvSpPr/>
      </dsp:nvSpPr>
      <dsp:spPr>
        <a:xfrm>
          <a:off x="2441103" y="3916059"/>
          <a:ext cx="2755924" cy="137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En 1952 fue la primera vez que lo hicieron</a:t>
          </a:r>
        </a:p>
      </dsp:txBody>
      <dsp:txXfrm>
        <a:off x="2441103" y="3916059"/>
        <a:ext cx="2755924" cy="1377962"/>
      </dsp:txXfrm>
    </dsp:sp>
    <dsp:sp modelId="{DBE269EE-413D-4B71-BB0C-A1D1235AFB78}">
      <dsp:nvSpPr>
        <dsp:cNvPr id="0" name=""/>
        <dsp:cNvSpPr/>
      </dsp:nvSpPr>
      <dsp:spPr>
        <a:xfrm>
          <a:off x="5775772" y="3916059"/>
          <a:ext cx="2755924" cy="137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En 1970 su participación fue similar que la de los hombres</a:t>
          </a:r>
        </a:p>
      </dsp:txBody>
      <dsp:txXfrm>
        <a:off x="5775772" y="3916059"/>
        <a:ext cx="2755924" cy="1377962"/>
      </dsp:txXfrm>
    </dsp:sp>
    <dsp:sp modelId="{3B1FBE0E-04A2-4D09-8DEE-A7A5FA090992}">
      <dsp:nvSpPr>
        <dsp:cNvPr id="0" name=""/>
        <dsp:cNvSpPr/>
      </dsp:nvSpPr>
      <dsp:spPr>
        <a:xfrm>
          <a:off x="2441103" y="1959353"/>
          <a:ext cx="2755924" cy="137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En 1949 a las mujeres se les permitió sufragar</a:t>
          </a:r>
        </a:p>
      </dsp:txBody>
      <dsp:txXfrm>
        <a:off x="2441103" y="1959353"/>
        <a:ext cx="2755924" cy="1377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CF2DF-086C-BF4B-9D70-B8DC459BD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8E2BF7-DB0E-3244-990D-94EA3B9C7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928948-7171-0142-B3CF-D21EB234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05D8D-26F5-8040-9A05-63ED19E9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93093-E0F6-FF42-9799-9214B55E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7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E5360-42F7-2F4B-82E8-4064293E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8848C-F46A-BD48-A4DB-E001E7BB9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FD1E80-D80C-6F41-B2A4-F33919EA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ADFDAE-DDF6-9449-9473-A84AA0AC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150452-CE32-7E44-93CB-7FBE2136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8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11DAF0-3149-3349-8E0B-0F4412862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38F41D-9F3B-204F-B356-B3502A63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2F26D-91C8-9845-9567-BCC8AF8A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C980A-C3D2-EC4B-B529-47BBD1DF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EA12F-02A6-C049-8360-9B4D96FE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3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1EE4-B319-A94E-8DF7-F15D2505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00965-E7CC-4A4E-8D60-9116ABEAB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C963E-1192-DB4E-A7DC-BAE9EA61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A2DAD-7CA7-5C4C-9AEF-E7B0132A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42ABE-FA3A-444C-8015-FC00217A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C2C91-FCF8-1840-8078-0CEB46D8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0970B-635B-9140-9906-D3D640F24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AF685-8A94-F147-A2F9-640DFD46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002CF-538A-914E-88B4-092A8FEF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FD67EB-9BF4-4949-9A83-7210A870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1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12FDE-8CD8-DA4C-AEFD-C0DFB27F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94B546-9941-3C4B-88C4-00A46C10D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78240-D6F3-7043-9B3E-284434472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011BD2-9E50-9E47-92D9-D299B5D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C9BF1-B133-F44A-85CC-C388C843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36032D-4179-6449-AA0A-D9E8CDDC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6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C8B05-8268-7042-A82C-CA787E25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FD3C7B-7298-C449-9235-C7859669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DF1C0B-4D08-194F-B48F-829A1B386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CF836-72BD-5745-8EB7-3E802E494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86A9BF-90A7-364A-9561-2ACF3FB44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39A4BC-A9A8-BD44-A678-5F194784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A12C5F-A143-E64E-BCC0-33A1A469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738E94-DF33-A246-B29A-55634675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1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5D866-2FF5-394B-97DE-8E513B7F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73AC67-49F5-6048-BD6C-1345E8F6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A89211-7C80-844A-9920-2B0C8CC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14FC97-2CED-3B4A-915D-50638C02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6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8B97E9-23DD-0046-BABC-02803F7F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527158-1251-4B45-ACC7-B059BCFA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FAF792-7682-7C40-8765-72A6A57F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2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413DC-47A0-4940-9C2F-9857CB15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2C1A0-B2BF-F446-9385-CAEA3D6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3064BB-CCFC-A044-A272-1FB9823F2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085C90-0C47-8A4D-BE7B-AC0C39A6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DD3974-CBD7-774A-B4F9-23F1E804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4B59BB-35EE-3D4A-9B20-08EA6088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61010-3ABD-4E40-BBD9-6E82AA46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8EF8DD-5023-824B-BCD4-C3C1F597D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7EB3E-43EC-7149-996F-294BD1A37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DD47B6-0B15-7E43-8D8F-40B37363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1E32DE-AC67-1C48-BB27-10DF9321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865C1-83EA-FA49-9474-2A9A838F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3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3FBD10-62BA-4341-B802-24062ECA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206C05-46CF-F74A-A8D5-82B8E1261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3A42E-C68A-DE45-B583-4D250B1E3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8C638-DE0A-F141-8357-7528E482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B862F7-5627-754C-974D-4D602F747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4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CA57C-54AE-4696-88F6-A9704FF39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818" y="0"/>
            <a:ext cx="9144000" cy="2387600"/>
          </a:xfrm>
        </p:spPr>
        <p:txBody>
          <a:bodyPr>
            <a:normAutofit/>
          </a:bodyPr>
          <a:lstStyle/>
          <a:p>
            <a:r>
              <a:rPr lang="es-CL" dirty="0"/>
              <a:t>Unidad I: </a:t>
            </a:r>
            <a:r>
              <a:rPr lang="es-CL" i="1" dirty="0"/>
              <a:t>“Epopeya”. </a:t>
            </a:r>
            <a:br>
              <a:rPr lang="es-CL" dirty="0"/>
            </a:br>
            <a:r>
              <a:rPr lang="es-CL" b="1" dirty="0"/>
              <a:t>Visión de honor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2660A6-8522-4291-9952-7D9B0C7D7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410" y="2387600"/>
            <a:ext cx="8534400" cy="3044209"/>
          </a:xfrm>
        </p:spPr>
        <p:txBody>
          <a:bodyPr>
            <a:normAutofit fontScale="92500" lnSpcReduction="10000"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Curso: Octavo Básico.</a:t>
            </a:r>
          </a:p>
          <a:p>
            <a:r>
              <a:rPr lang="es-CL" sz="3200" dirty="0">
                <a:solidFill>
                  <a:schemeClr val="tx1"/>
                </a:solidFill>
              </a:rPr>
              <a:t>Asignatura: Lengua y literatura.</a:t>
            </a:r>
          </a:p>
          <a:p>
            <a:r>
              <a:rPr lang="es-CL" sz="3200" dirty="0">
                <a:solidFill>
                  <a:schemeClr val="tx1"/>
                </a:solidFill>
              </a:rPr>
              <a:t>Objetivo de aprendizaje: OA 3-OA 6</a:t>
            </a:r>
          </a:p>
          <a:p>
            <a:r>
              <a:rPr lang="es-CL" sz="3200" dirty="0">
                <a:solidFill>
                  <a:schemeClr val="tx1"/>
                </a:solidFill>
              </a:rPr>
              <a:t>Mes: marzo.</a:t>
            </a:r>
          </a:p>
          <a:p>
            <a:r>
              <a:rPr lang="es-CL" sz="4300" b="1" dirty="0">
                <a:solidFill>
                  <a:schemeClr val="tx1"/>
                </a:solidFill>
              </a:rPr>
              <a:t>Apunte N°4.</a:t>
            </a:r>
          </a:p>
          <a:p>
            <a:r>
              <a:rPr lang="es-CL" sz="2100" dirty="0">
                <a:latin typeface="Monotype Corsiva" panose="03010101010201010101" pitchFamily="66" charset="0"/>
              </a:rPr>
              <a:t>Profesoras: Amanda Andrades Virot – Cecilia Cerda Barahona </a:t>
            </a:r>
            <a:endParaRPr lang="es-CL" sz="21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7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CA57C-54AE-4696-88F6-A9704FF39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97281"/>
            <a:ext cx="10363200" cy="1528353"/>
          </a:xfrm>
        </p:spPr>
        <p:txBody>
          <a:bodyPr>
            <a:normAutofit fontScale="90000"/>
          </a:bodyPr>
          <a:lstStyle/>
          <a:p>
            <a:r>
              <a:rPr lang="es-CL" dirty="0"/>
              <a:t>Unidad I: </a:t>
            </a:r>
            <a:r>
              <a:rPr lang="es-CL" i="1" dirty="0"/>
              <a:t>“Epopeya”. </a:t>
            </a:r>
            <a:br>
              <a:rPr lang="es-CL" dirty="0"/>
            </a:br>
            <a:r>
              <a:rPr lang="es-CL" b="1" dirty="0"/>
              <a:t>Ordenar y jerarquizar información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2660A6-8522-4291-9952-7D9B0C7D7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523" y="2899954"/>
            <a:ext cx="8534400" cy="3290235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Curso: Octavo Básico.</a:t>
            </a:r>
          </a:p>
          <a:p>
            <a:r>
              <a:rPr lang="es-CL" sz="3200" dirty="0">
                <a:solidFill>
                  <a:schemeClr val="tx1"/>
                </a:solidFill>
              </a:rPr>
              <a:t>Asignatura: Lengua y literatura.</a:t>
            </a:r>
          </a:p>
          <a:p>
            <a:r>
              <a:rPr lang="es-CL" sz="3200" dirty="0">
                <a:solidFill>
                  <a:schemeClr val="tx1"/>
                </a:solidFill>
              </a:rPr>
              <a:t>Objetivo de aprendizaje: OA12</a:t>
            </a:r>
          </a:p>
          <a:p>
            <a:r>
              <a:rPr lang="es-CL" sz="3200" dirty="0">
                <a:solidFill>
                  <a:schemeClr val="tx1"/>
                </a:solidFill>
              </a:rPr>
              <a:t>Mes: marzo.</a:t>
            </a:r>
          </a:p>
          <a:p>
            <a:r>
              <a:rPr lang="es-CL" sz="4000" dirty="0">
                <a:solidFill>
                  <a:schemeClr val="tx1"/>
                </a:solidFill>
              </a:rPr>
              <a:t>Apunte N°6.</a:t>
            </a:r>
          </a:p>
          <a:p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0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048" y="367482"/>
            <a:ext cx="6837528" cy="11430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Reconoce la idea más general en las siguientes oraciones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3190" y="1652100"/>
            <a:ext cx="8902506" cy="4448449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s-ES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perros mestizos son más resistentes a las enfermedades y viven más.</a:t>
            </a:r>
          </a:p>
          <a:p>
            <a:pPr marL="742950" indent="-742950">
              <a:buAutoNum type="arabicPeriod"/>
            </a:pPr>
            <a:r>
              <a:rPr lang="es-ES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perro es el mejor amigo del ser </a:t>
            </a:r>
            <a:r>
              <a:rPr lang="es-CL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humano.</a:t>
            </a:r>
          </a:p>
          <a:p>
            <a:pPr marL="742950" indent="-742950">
              <a:buAutoNum type="arabicPeriod"/>
            </a:pPr>
            <a:r>
              <a:rPr lang="es-ES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pastores alemanes se caracterizan por su inteligencia y buena relación con </a:t>
            </a:r>
            <a:r>
              <a:rPr lang="es-CL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seres humanos.</a:t>
            </a:r>
          </a:p>
          <a:p>
            <a:pPr marL="742950" indent="-742950">
              <a:buAutoNum type="arabicPeriod"/>
            </a:pPr>
            <a:r>
              <a:rPr lang="es-CL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raza canina tiene características muy marcadas</a:t>
            </a:r>
            <a:r>
              <a:rPr lang="es-CL" sz="3600" dirty="0">
                <a:solidFill>
                  <a:srgbClr val="231F20"/>
                </a:solidFill>
                <a:latin typeface="Calibri Light" panose="020F0302020204030204" pitchFamily="34" charset="0"/>
              </a:rPr>
              <a:t>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9868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respuesta correcta es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s-ES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perros mestizos son más resistentes a las enfermedades y viven más.</a:t>
            </a:r>
          </a:p>
          <a:p>
            <a:pPr marL="742950" indent="-742950">
              <a:buAutoNum type="arabicPeriod"/>
            </a:pPr>
            <a:r>
              <a:rPr lang="es-ES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perro es el mejor amigo del ser </a:t>
            </a:r>
            <a:r>
              <a:rPr lang="es-CL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humano.</a:t>
            </a:r>
          </a:p>
          <a:p>
            <a:pPr marL="742950" indent="-742950">
              <a:buAutoNum type="arabicPeriod"/>
            </a:pPr>
            <a:r>
              <a:rPr lang="es-ES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pastores alemanes se caracterizan por su inteligencia y buena relación con </a:t>
            </a:r>
            <a:r>
              <a:rPr lang="es-CL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seres humanos.</a:t>
            </a:r>
          </a:p>
          <a:p>
            <a:pPr marL="742950" indent="-742950">
              <a:buAutoNum type="arabicPeriod"/>
            </a:pPr>
            <a:r>
              <a:rPr lang="es-CL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raza canina tiene características muy marcadas</a:t>
            </a:r>
            <a:r>
              <a:rPr lang="es-CL" sz="4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.</a:t>
            </a:r>
            <a:endParaRPr lang="es-CL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33" y="111176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¿Cuál de las siguientes oraciones no se relaciona con la temática?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450206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enemigos de la creatividad</a:t>
            </a:r>
          </a:p>
          <a:p>
            <a:pPr marL="742950" indent="-742950">
              <a:buAutoNum type="arabicPeriod"/>
            </a:pP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flojera de pensar y trabajar.</a:t>
            </a:r>
          </a:p>
          <a:p>
            <a:pPr marL="742950" indent="-742950">
              <a:buAutoNum type="arabicPeriod"/>
            </a:pP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miedo de enfrentarse a algo nuevo</a:t>
            </a:r>
          </a:p>
          <a:p>
            <a:pPr marL="742950" indent="-742950">
              <a:buAutoNum type="arabicPeriod"/>
            </a:pP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importante es hacer</a:t>
            </a:r>
          </a:p>
          <a:p>
            <a:pPr marL="742950" indent="-742950">
              <a:buAutoNum type="arabicPeriod"/>
            </a:pP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estrés es otro enemigo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32" y="854188"/>
            <a:ext cx="10972800" cy="1143000"/>
          </a:xfrm>
        </p:spPr>
        <p:txBody>
          <a:bodyPr/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respuesta correcta es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09600" y="242444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enemigos de la creatividad</a:t>
            </a:r>
          </a:p>
          <a:p>
            <a:pPr marL="742950" indent="-742950">
              <a:buAutoNum type="arabicPeriod"/>
            </a:pP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flojera de pensar y trabajar.</a:t>
            </a:r>
          </a:p>
          <a:p>
            <a:pPr marL="742950" indent="-742950">
              <a:buAutoNum type="arabicPeriod"/>
            </a:pP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miedo de enfrentarse a algo nuevo</a:t>
            </a:r>
          </a:p>
          <a:p>
            <a:pPr marL="742950" indent="-742950">
              <a:buAutoNum type="arabicPeriod"/>
            </a:pPr>
            <a:r>
              <a:rPr lang="es-E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importante es hacer</a:t>
            </a:r>
          </a:p>
          <a:p>
            <a:pPr marL="742950" indent="-742950">
              <a:buAutoNum type="arabicPeriod"/>
            </a:pP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estrés es otro enemigo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9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5191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 </a:t>
            </a:r>
            <a:br>
              <a:rPr lang="es-CL" dirty="0"/>
            </a:br>
            <a:r>
              <a:rPr lang="es-CL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Ordenar y jerarquizar ideas </a:t>
            </a:r>
            <a:endParaRPr lang="es-C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3100" y="1800403"/>
            <a:ext cx="3289300" cy="2463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0153" y="1700012"/>
            <a:ext cx="77436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escribir, se hace fundamental jerarquizar ideas, es decir, ordenarlas de acuerdo a su importancia con el fin de poder presentarlas de manera clara y facilitar la comprensión del lector.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con un tema, no todas las ideas tienen la misma importancia: ideas generales e ideas particulares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Saber identificarlas nos permitirá comprender mejor cualquier tipo de texto 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3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2932"/>
            <a:ext cx="9532994" cy="500399"/>
          </a:xfrm>
        </p:spPr>
        <p:txBody>
          <a:bodyPr>
            <a:normAutofit fontScale="90000"/>
          </a:bodyPr>
          <a:lstStyle/>
          <a:p>
            <a:r>
              <a:rPr lang="es-C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el siguiente esquema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939968"/>
          <a:ext cx="10972800" cy="529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9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130" y="251461"/>
            <a:ext cx="5509146" cy="1143000"/>
          </a:xfrm>
        </p:spPr>
        <p:txBody>
          <a:bodyPr>
            <a:normAutofit fontScale="90000"/>
          </a:bodyPr>
          <a:lstStyle/>
          <a:p>
            <a:br>
              <a:rPr lang="es-CL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Debes Seleccionar información…</a:t>
            </a:r>
            <a:b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1130" y="1630910"/>
            <a:ext cx="4818343" cy="43468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todo texto, se hace fundamental seleccionar la información que vas a utilizar antes de escribir, puesto que no toda ella es pertinente para el tema sobre el que deberás trabajar. Esto es fundamental para escribir un texto claro. </a:t>
            </a:r>
          </a:p>
          <a:p>
            <a:pPr algn="just"/>
            <a:r>
              <a:rPr lang="es-E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Revisa que todas las ideas se relacionen con el tema.</a:t>
            </a:r>
          </a:p>
          <a:p>
            <a:pPr algn="just"/>
            <a:r>
              <a:rPr lang="es-E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Pregúntate qué aporta cada idea al tema y cómo se relacionan entre sí </a:t>
            </a:r>
          </a:p>
          <a:p>
            <a:pPr marL="0" indent="0" algn="just">
              <a:buNone/>
            </a:pPr>
            <a:endParaRPr lang="es-ES" sz="40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D59BA4C-6E1D-3649-A5F6-503DC6F0C958}"/>
              </a:ext>
            </a:extLst>
          </p:cNvPr>
          <p:cNvSpPr txBox="1">
            <a:spLocks/>
          </p:cNvSpPr>
          <p:nvPr/>
        </p:nvSpPr>
        <p:spPr>
          <a:xfrm>
            <a:off x="232013" y="1048342"/>
            <a:ext cx="5637102" cy="155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/>
              <a:t>Para escribir un texto coherente…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E211F8-D889-864F-BA9B-B6D1F1DD6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92" y="2698357"/>
            <a:ext cx="4135634" cy="232402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33F45FD5-CBB6-C04E-9790-63D60E76D9AE}"/>
              </a:ext>
            </a:extLst>
          </p:cNvPr>
          <p:cNvSpPr/>
          <p:nvPr/>
        </p:nvSpPr>
        <p:spPr>
          <a:xfrm>
            <a:off x="4763069" y="251461"/>
            <a:ext cx="1542197" cy="61356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08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2956" y="1146412"/>
            <a:ext cx="5868538" cy="1419367"/>
          </a:xfrm>
        </p:spPr>
        <p:txBody>
          <a:bodyPr>
            <a:normAutofit/>
          </a:bodyPr>
          <a:lstStyle/>
          <a:p>
            <a:pPr algn="l"/>
            <a:r>
              <a:rPr lang="es-CL" sz="4400" b="1" dirty="0"/>
              <a:t>Para la comprensión </a:t>
            </a:r>
            <a:br>
              <a:rPr lang="es-CL" sz="4400" b="1" dirty="0"/>
            </a:br>
            <a:r>
              <a:rPr lang="es-CL" sz="4400" b="1" dirty="0"/>
              <a:t>de un texto…</a:t>
            </a:r>
          </a:p>
        </p:txBody>
      </p:sp>
      <p:pic>
        <p:nvPicPr>
          <p:cNvPr id="1026" name="Picture 2" descr="Resultado de imagen para lec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8" y="2771080"/>
            <a:ext cx="4198512" cy="28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F25B80F-43F0-6046-81C0-EEAD31C2B9D8}"/>
              </a:ext>
            </a:extLst>
          </p:cNvPr>
          <p:cNvSpPr txBox="1">
            <a:spLocks/>
          </p:cNvSpPr>
          <p:nvPr/>
        </p:nvSpPr>
        <p:spPr>
          <a:xfrm>
            <a:off x="6469038" y="1018903"/>
            <a:ext cx="5113361" cy="538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caso de la comprensión de un texto, también es importante que distingamos qué ideas son más importantes que otras. </a:t>
            </a:r>
          </a:p>
          <a:p>
            <a:endParaRPr lang="es-CL" dirty="0"/>
          </a:p>
          <a:p>
            <a:r>
              <a:rPr lang="es-CL" dirty="0"/>
              <a:t>Podemos leer el título y adelantarnos a la temática, además con el título podemos saber si nos encontramos a un texto literario o uno no literario. Recordemos que no leemos los textos de la misma forma. 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75099A32-1591-8347-AA12-B252219E5AB4}"/>
              </a:ext>
            </a:extLst>
          </p:cNvPr>
          <p:cNvSpPr/>
          <p:nvPr/>
        </p:nvSpPr>
        <p:spPr>
          <a:xfrm>
            <a:off x="5124510" y="696036"/>
            <a:ext cx="1016984" cy="57047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59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416" y="1236371"/>
            <a:ext cx="10972800" cy="799453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atentamente la siguiente definición del término </a:t>
            </a:r>
            <a:r>
              <a:rPr lang="es-CL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</a:t>
            </a:r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0878" y="2742493"/>
            <a:ext cx="10946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3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1.-</a:t>
            </a:r>
            <a:r>
              <a:rPr lang="es-ES" sz="3200" dirty="0">
                <a:solidFill>
                  <a:srgbClr val="222222"/>
                </a:solidFill>
                <a:latin typeface="arial" panose="020B0604020202020204" pitchFamily="34" charset="0"/>
              </a:rPr>
              <a:t> Cualidad moral que impulsa a una persona a actuar rectamente, cumpliendo su deber y de acuerdo con la moral.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222222"/>
                </a:solidFill>
                <a:latin typeface="arial" panose="020B0604020202020204" pitchFamily="34" charset="0"/>
              </a:rPr>
              <a:t>2.- Respeto y buena opinión que se tiene de las cualidades morales y de la dignidad de una persona.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57620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1030" y="815975"/>
            <a:ext cx="10515600" cy="4351338"/>
          </a:xfrm>
        </p:spPr>
        <p:txBody>
          <a:bodyPr>
            <a:normAutofit fontScale="92500"/>
          </a:bodyPr>
          <a:lstStyle/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¿Conoces a alguna persona/personaje que encaje con la definición anterior? ¿A quién? </a:t>
            </a:r>
            <a:endParaRPr lang="es-CL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L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L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L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L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¿Qué cualidades posee?</a:t>
            </a:r>
            <a:endParaRPr lang="es-CL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061" y="2111407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663" y="21201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honor en la literatura épica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26357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</a:rPr>
              <a:t>El concepto de honor utilizado en la épica responde a </a:t>
            </a:r>
            <a:r>
              <a:rPr lang="es-ES" sz="4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los valores y a la visión de mundo</a:t>
            </a: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de la época.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ES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</a:rPr>
              <a:t>Encontramos a personajes (protagonistas) </a:t>
            </a:r>
            <a:r>
              <a:rPr lang="es-ES" sz="4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virtuosos, inteligentes que encarnan los valores</a:t>
            </a:r>
            <a:r>
              <a:rPr lang="es-E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considerados ideales para el pueblo o nación a la que pertenecen. </a:t>
            </a:r>
            <a:endParaRPr lang="es-CL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5700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CA57C-54AE-4696-88F6-A9704FF39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Unidad I: </a:t>
            </a:r>
            <a:r>
              <a:rPr lang="es-CL" i="1" dirty="0"/>
              <a:t>“Epopeya”. </a:t>
            </a:r>
            <a:br>
              <a:rPr lang="es-CL" dirty="0"/>
            </a:br>
            <a:r>
              <a:rPr lang="es-CL" b="1" dirty="0"/>
              <a:t>Influencia de la épica en los medios audiovisuales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2660A6-8522-4291-9952-7D9B0C7D7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523" y="3875965"/>
            <a:ext cx="8534400" cy="2314224"/>
          </a:xfrm>
        </p:spPr>
        <p:txBody>
          <a:bodyPr>
            <a:normAutofit fontScale="85000" lnSpcReduction="20000"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Curso: Octavo Básico.</a:t>
            </a:r>
          </a:p>
          <a:p>
            <a:r>
              <a:rPr lang="es-CL" sz="3200" dirty="0">
                <a:solidFill>
                  <a:schemeClr val="tx1"/>
                </a:solidFill>
              </a:rPr>
              <a:t>Asignatura: Lengua y literatura.</a:t>
            </a:r>
          </a:p>
          <a:p>
            <a:r>
              <a:rPr lang="es-CL" sz="3200" dirty="0">
                <a:solidFill>
                  <a:schemeClr val="tx1"/>
                </a:solidFill>
              </a:rPr>
              <a:t>Objetivo de aprendizaje: OA 2-OA 6-OA11</a:t>
            </a:r>
          </a:p>
          <a:p>
            <a:r>
              <a:rPr lang="es-CL" sz="3200" dirty="0">
                <a:solidFill>
                  <a:schemeClr val="tx1"/>
                </a:solidFill>
              </a:rPr>
              <a:t>Mes: marzo.</a:t>
            </a:r>
          </a:p>
          <a:p>
            <a:r>
              <a:rPr lang="es-CL" sz="5700" dirty="0">
                <a:solidFill>
                  <a:schemeClr val="tx1"/>
                </a:solidFill>
              </a:rPr>
              <a:t>Apunte N°5.</a:t>
            </a:r>
          </a:p>
          <a:p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7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69938"/>
            <a:ext cx="8370627" cy="799555"/>
          </a:xfrm>
        </p:spPr>
        <p:txBody>
          <a:bodyPr>
            <a:normAutofit/>
          </a:bodyPr>
          <a:lstStyle/>
          <a:p>
            <a:r>
              <a:rPr lang="es-C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recordar…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6875" y="1836093"/>
            <a:ext cx="5512285" cy="39915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epopeya es una narración que desarrolla acciones heroicas, frecuentemente legendarias y que constituyen la épica de un pueblo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23" y="743312"/>
            <a:ext cx="1775607" cy="16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5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82911" y="801710"/>
            <a:ext cx="4772230" cy="51350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cine, los videojuegos, series de televisión encontramos una estructura similar:</a:t>
            </a:r>
          </a:p>
          <a:p>
            <a:pPr marL="0" indent="0" algn="ctr">
              <a:buNone/>
            </a:pPr>
            <a:r>
              <a:rPr lang="es-C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Protagonistas que viven una existencia aventurera, muchas veces peligrosa, situación que los obliga a realizar actos heroicos durante su transcurso.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46" y="3355426"/>
            <a:ext cx="2559072" cy="28526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361" y="801710"/>
            <a:ext cx="3046725" cy="22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184" y="431204"/>
            <a:ext cx="7777109" cy="107005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Características de los medios audiovisuales con rasgos épicos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548" y="1697034"/>
            <a:ext cx="5115795" cy="4812947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Poseen un contexto cultural determinado. Muchas películas, series se inspiran en hechos históricos.</a:t>
            </a:r>
          </a:p>
          <a:p>
            <a:r>
              <a:rPr lang="es-CL" dirty="0"/>
              <a:t> Sentimiento nacional y/o religioso</a:t>
            </a:r>
          </a:p>
          <a:p>
            <a:r>
              <a:rPr lang="es-CL" dirty="0"/>
              <a:t>Figura del héroe</a:t>
            </a:r>
          </a:p>
          <a:p>
            <a:r>
              <a:rPr lang="es-CL" dirty="0"/>
              <a:t>Existen amenazas ocultas que se manifiestas en ciertos momentos.</a:t>
            </a:r>
          </a:p>
          <a:p>
            <a:r>
              <a:rPr lang="es-CL" dirty="0"/>
              <a:t>Elementos naturales que se conjuran en contra del héroe o el hombre se enfrenta al hombre (batalla) </a:t>
            </a:r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D7EDE8-1BFC-9F49-9FB8-89409FB8CB9A}"/>
              </a:ext>
            </a:extLst>
          </p:cNvPr>
          <p:cNvSpPr txBox="1">
            <a:spLocks/>
          </p:cNvSpPr>
          <p:nvPr/>
        </p:nvSpPr>
        <p:spPr>
          <a:xfrm>
            <a:off x="6455391" y="1697035"/>
            <a:ext cx="1965278" cy="459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Ejemplos</a:t>
            </a:r>
            <a:endParaRPr lang="es-C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4BF3431-B69F-B04F-B0AB-4B40E1712654}"/>
              </a:ext>
            </a:extLst>
          </p:cNvPr>
          <p:cNvSpPr txBox="1">
            <a:spLocks/>
          </p:cNvSpPr>
          <p:nvPr/>
        </p:nvSpPr>
        <p:spPr>
          <a:xfrm>
            <a:off x="6810232" y="2088876"/>
            <a:ext cx="4557215" cy="526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/>
              <a:t>Epopeya grecolatina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F1E510-4421-074D-98AF-5B84ADF1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31" y="2615378"/>
            <a:ext cx="2020262" cy="23533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723DD5-ADB9-5142-A20D-DB777347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183" y="2505265"/>
            <a:ext cx="2185093" cy="24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6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375" y="460849"/>
            <a:ext cx="3720152" cy="528324"/>
          </a:xfrm>
        </p:spPr>
        <p:txBody>
          <a:bodyPr/>
          <a:lstStyle/>
          <a:p>
            <a:r>
              <a:rPr lang="es-CL" dirty="0"/>
              <a:t>Epopeyas medievales: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AutoShape 2" descr="Resultado de imagen para camelot pelic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6" y="1317049"/>
            <a:ext cx="2129074" cy="15829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5" y="3728825"/>
            <a:ext cx="1694436" cy="25085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220" y="1606308"/>
            <a:ext cx="2129074" cy="2122517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FDCB771-613E-8149-B998-995E74ABAB50}"/>
              </a:ext>
            </a:extLst>
          </p:cNvPr>
          <p:cNvSpPr txBox="1">
            <a:spLocks/>
          </p:cNvSpPr>
          <p:nvPr/>
        </p:nvSpPr>
        <p:spPr>
          <a:xfrm>
            <a:off x="6993339" y="460849"/>
            <a:ext cx="3447197" cy="59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Epopeya fantástica: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A79051B-400E-0543-A4EF-01EB3454DC3B}"/>
              </a:ext>
            </a:extLst>
          </p:cNvPr>
          <p:cNvCxnSpPr>
            <a:cxnSpLocks/>
          </p:cNvCxnSpPr>
          <p:nvPr/>
        </p:nvCxnSpPr>
        <p:spPr>
          <a:xfrm>
            <a:off x="5586933" y="272955"/>
            <a:ext cx="0" cy="5786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223EE8C2-6DA4-4C45-8866-02ABE1389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090" y="1050878"/>
            <a:ext cx="3058988" cy="21017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893B059-5D33-6E4A-BD9F-D41031AF7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1672" y="1181690"/>
            <a:ext cx="2144822" cy="29605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645E5E8-0DF4-F04A-BE55-EBA5CC569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90" y="3978557"/>
            <a:ext cx="3255008" cy="22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22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827</Words>
  <Application>Microsoft Macintosh PowerPoint</Application>
  <PresentationFormat>Panorámica</PresentationFormat>
  <Paragraphs>90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Arial</vt:lpstr>
      <vt:lpstr>Calibri</vt:lpstr>
      <vt:lpstr>Calibri Light</vt:lpstr>
      <vt:lpstr>Monotype Corsiva</vt:lpstr>
      <vt:lpstr>Times New Roman</vt:lpstr>
      <vt:lpstr>Wingdings</vt:lpstr>
      <vt:lpstr>Tema de Office</vt:lpstr>
      <vt:lpstr>Unidad I: “Epopeya”.  Visión de honor </vt:lpstr>
      <vt:lpstr>Lee atentamente la siguiente definición del término honor:</vt:lpstr>
      <vt:lpstr>Presentación de PowerPoint</vt:lpstr>
      <vt:lpstr>El honor en la literatura épica</vt:lpstr>
      <vt:lpstr>Unidad I: “Epopeya”.  Influencia de la épica en los medios audiovisuales</vt:lpstr>
      <vt:lpstr>Para recordar…</vt:lpstr>
      <vt:lpstr>Presentación de PowerPoint</vt:lpstr>
      <vt:lpstr>Características de los medios audiovisuales con rasgos épicos  </vt:lpstr>
      <vt:lpstr>Presentación de PowerPoint</vt:lpstr>
      <vt:lpstr>Unidad I: “Epopeya”.  Ordenar y jerarquizar información</vt:lpstr>
      <vt:lpstr>Reconoce la idea más general en las siguientes oraciones </vt:lpstr>
      <vt:lpstr>La respuesta correcta es</vt:lpstr>
      <vt:lpstr>¿Cuál de las siguientes oraciones no se relaciona con la temática?</vt:lpstr>
      <vt:lpstr>La respuesta correcta es</vt:lpstr>
      <vt:lpstr>  Ordenar y jerarquizar ideas </vt:lpstr>
      <vt:lpstr>Observa el siguiente esquema</vt:lpstr>
      <vt:lpstr> Debes Seleccionar información… </vt:lpstr>
      <vt:lpstr>Para la comprensión  de un texto…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¡CONOZCAMOS LAS FIGURAS GEOMÉTRICAS!</dc:title>
  <dc:creator>jaqueline fierro</dc:creator>
  <cp:lastModifiedBy>Cecilia Cerda Barahona</cp:lastModifiedBy>
  <cp:revision>45</cp:revision>
  <dcterms:created xsi:type="dcterms:W3CDTF">2017-06-30T02:22:25Z</dcterms:created>
  <dcterms:modified xsi:type="dcterms:W3CDTF">2020-03-26T13:43:43Z</dcterms:modified>
</cp:coreProperties>
</file>