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29842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89198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75404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80789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01213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4886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6206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12949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46345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71820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77820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15F7-6A3F-4CDF-9E07-71592DC1FCE5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8C27-41B6-41AA-80EF-3F515F49BF7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18996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8" y="0"/>
            <a:ext cx="9180512" cy="516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960440" y="5517232"/>
            <a:ext cx="63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Asignatura:</a:t>
            </a:r>
          </a:p>
          <a:p>
            <a:r>
              <a:rPr lang="es-CL" dirty="0" smtClean="0"/>
              <a:t>Historia, Geografía y Cs. Sociales</a:t>
            </a:r>
          </a:p>
          <a:p>
            <a:r>
              <a:rPr lang="es-CL" dirty="0" smtClean="0"/>
              <a:t>Marzo 2020</a:t>
            </a:r>
          </a:p>
        </p:txBody>
      </p:sp>
    </p:spTree>
    <p:extLst>
      <p:ext uri="{BB962C8B-B14F-4D97-AF65-F5344CB8AC3E}">
        <p14:creationId xmlns:p14="http://schemas.microsoft.com/office/powerpoint/2010/main" xmlns="" val="37993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PARA RECORDAR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>
            <a:normAutofit/>
          </a:bodyPr>
          <a:lstStyle/>
          <a:p>
            <a:r>
              <a:rPr lang="es-CL" dirty="0" smtClean="0"/>
              <a:t>Recuerda lo aprendido la clase anterior cantando los días de la semana.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dirty="0" smtClean="0"/>
              <a:t>Lunes, martes, miércoles y jueves </a:t>
            </a:r>
          </a:p>
          <a:p>
            <a:pPr marL="0" indent="0" algn="ctr">
              <a:buNone/>
            </a:pPr>
            <a:r>
              <a:rPr lang="es-CL" dirty="0" smtClean="0"/>
              <a:t>hasta el viernes al colegio voy.</a:t>
            </a:r>
          </a:p>
          <a:p>
            <a:pPr marL="0" indent="0" algn="ctr">
              <a:buNone/>
            </a:pPr>
            <a:r>
              <a:rPr lang="es-CL" dirty="0" smtClean="0"/>
              <a:t>Sábado y domingo </a:t>
            </a:r>
          </a:p>
          <a:p>
            <a:pPr marL="0" indent="0" algn="ctr">
              <a:buNone/>
            </a:pPr>
            <a:r>
              <a:rPr lang="es-CL" dirty="0" smtClean="0"/>
              <a:t>en casa nos quedamos </a:t>
            </a:r>
          </a:p>
          <a:p>
            <a:pPr marL="0" indent="0" algn="ctr">
              <a:buNone/>
            </a:pPr>
            <a:r>
              <a:rPr lang="es-CL" dirty="0" smtClean="0"/>
              <a:t>jugando todo el día</a:t>
            </a:r>
          </a:p>
          <a:p>
            <a:pPr marL="0" indent="0" algn="ctr">
              <a:buNone/>
            </a:pPr>
            <a:r>
              <a:rPr lang="es-CL" dirty="0" smtClean="0"/>
              <a:t> con mamá y papá. 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4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8417"/>
            <a:ext cx="1883703" cy="10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51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ACTIVANDO MI CONOCIMIENTO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755576" y="1484784"/>
            <a:ext cx="7776864" cy="5040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effectLst/>
              </a:rPr>
              <a:t>¿Cuántos meses tiene un año? </a:t>
            </a:r>
            <a:endParaRPr lang="es-CL" sz="2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755576" y="2148880"/>
            <a:ext cx="7776864" cy="5040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effectLst/>
              </a:rPr>
              <a:t> </a:t>
            </a:r>
            <a:r>
              <a:rPr lang="es-CL" sz="2400" dirty="0" smtClean="0"/>
              <a:t>¿En </a:t>
            </a:r>
            <a:r>
              <a:rPr lang="es-CL" sz="2400" dirty="0"/>
              <a:t>qué meses del año son las vacaciones de verano?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740118" y="2780928"/>
            <a:ext cx="7776864" cy="5040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¿En </a:t>
            </a:r>
            <a:r>
              <a:rPr lang="es-CL" sz="2400" dirty="0"/>
              <a:t>qué mes del año entran a clases</a:t>
            </a:r>
            <a:r>
              <a:rPr lang="es-CL" sz="2400" dirty="0" smtClean="0"/>
              <a:t>?</a:t>
            </a:r>
            <a:r>
              <a:rPr lang="es-CL" sz="3200" dirty="0" smtClean="0">
                <a:effectLst/>
              </a:rPr>
              <a:t> </a:t>
            </a:r>
            <a:endParaRPr lang="es-CL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26620" y="3429000"/>
            <a:ext cx="7776864" cy="5040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effectLst/>
              </a:rPr>
              <a:t>¿Cuál es el mes de la patria? </a:t>
            </a:r>
            <a:endParaRPr lang="es-CL" dirty="0"/>
          </a:p>
        </p:txBody>
      </p:sp>
      <p:sp>
        <p:nvSpPr>
          <p:cNvPr id="9" name="8 Rectángulo redondeado"/>
          <p:cNvSpPr/>
          <p:nvPr/>
        </p:nvSpPr>
        <p:spPr>
          <a:xfrm>
            <a:off x="722459" y="4085456"/>
            <a:ext cx="7776864" cy="5040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effectLst/>
              </a:rPr>
              <a:t>¿Cuál es el mes de su cumpleaños?</a:t>
            </a:r>
            <a:r>
              <a:rPr lang="es-CL" sz="3200" dirty="0" smtClean="0">
                <a:effectLst/>
              </a:rPr>
              <a:t> </a:t>
            </a:r>
            <a:r>
              <a:rPr lang="es-CL" sz="2400" dirty="0" smtClean="0">
                <a:effectLst/>
              </a:rPr>
              <a:t> </a:t>
            </a:r>
            <a:endParaRPr lang="es-CL" dirty="0"/>
          </a:p>
        </p:txBody>
      </p:sp>
      <p:sp>
        <p:nvSpPr>
          <p:cNvPr id="10" name="9 Rectángulo redondeado"/>
          <p:cNvSpPr/>
          <p:nvPr/>
        </p:nvSpPr>
        <p:spPr>
          <a:xfrm>
            <a:off x="747255" y="4741912"/>
            <a:ext cx="7776864" cy="5040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es-CL" sz="2400" dirty="0" smtClean="0">
                <a:effectLst/>
              </a:rPr>
              <a:t>¿En qué mes estamos? </a:t>
            </a:r>
            <a:endParaRPr lang="es-CL" sz="2400" dirty="0">
              <a:ea typeface="Calibri"/>
              <a:cs typeface="Times New Roman"/>
            </a:endParaRPr>
          </a:p>
        </p:txBody>
      </p:sp>
      <p:pic>
        <p:nvPicPr>
          <p:cNvPr id="12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8417"/>
            <a:ext cx="1883703" cy="10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24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LOS MESES DEL AÑO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Los meses nos ayudan a organizar nuestro tiempo. </a:t>
            </a:r>
          </a:p>
          <a:p>
            <a:r>
              <a:rPr lang="es-CL" dirty="0" smtClean="0"/>
              <a:t>Escucha y canta la canción </a:t>
            </a:r>
            <a:r>
              <a:rPr lang="es-CL" dirty="0" smtClean="0">
                <a:effectLst/>
              </a:rPr>
              <a:t>“</a:t>
            </a:r>
            <a:r>
              <a:rPr lang="es-CL" dirty="0" smtClean="0"/>
              <a:t>Los meses del año</a:t>
            </a:r>
            <a:r>
              <a:rPr lang="es-CL" dirty="0"/>
              <a:t>”</a:t>
            </a:r>
            <a:r>
              <a:rPr lang="es-CL" dirty="0" smtClean="0"/>
              <a:t> de Cantando </a:t>
            </a:r>
            <a:r>
              <a:rPr lang="es-CL" dirty="0"/>
              <a:t>A</a:t>
            </a:r>
            <a:r>
              <a:rPr lang="es-CL" dirty="0" smtClean="0"/>
              <a:t>prendo </a:t>
            </a:r>
            <a:r>
              <a:rPr lang="es-CL" dirty="0"/>
              <a:t>H</a:t>
            </a:r>
            <a:r>
              <a:rPr lang="es-CL" dirty="0" smtClean="0"/>
              <a:t>ablar. </a:t>
            </a:r>
          </a:p>
          <a:p>
            <a:r>
              <a:rPr lang="es-CL" dirty="0" smtClean="0"/>
              <a:t>Video disponible en</a:t>
            </a:r>
            <a:r>
              <a:rPr lang="es-CL" dirty="0"/>
              <a:t> </a:t>
            </a:r>
            <a:r>
              <a:rPr lang="es-CL" dirty="0">
                <a:solidFill>
                  <a:srgbClr val="0000CC"/>
                </a:solidFill>
              </a:rPr>
              <a:t>c</a:t>
            </a:r>
            <a:r>
              <a:rPr lang="es-CL" dirty="0" smtClean="0">
                <a:solidFill>
                  <a:srgbClr val="0000CC"/>
                </a:solidFill>
              </a:rPr>
              <a:t>arpeta clase 1 </a:t>
            </a:r>
            <a:r>
              <a:rPr lang="es-CL" dirty="0" smtClean="0"/>
              <a:t>ó </a:t>
            </a:r>
            <a:r>
              <a:rPr lang="es-CL" dirty="0" smtClean="0">
                <a:hlinkClick r:id="rId2"/>
              </a:rPr>
              <a:t>https://www.youtube.com/watch?v=NEyIY1Ufx94</a:t>
            </a:r>
            <a:endParaRPr lang="es-CL" dirty="0"/>
          </a:p>
        </p:txBody>
      </p:sp>
      <p:pic>
        <p:nvPicPr>
          <p:cNvPr id="5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8417"/>
            <a:ext cx="1883703" cy="10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33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Escucha, Canta y Responde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Luego de escuchar y cantar </a:t>
            </a:r>
            <a:r>
              <a:rPr lang="es-CL" dirty="0" smtClean="0">
                <a:effectLst/>
              </a:rPr>
              <a:t>“ </a:t>
            </a:r>
            <a:r>
              <a:rPr lang="es-CL" dirty="0" smtClean="0"/>
              <a:t>Los meses del año” responde las siguientes preguntas: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Rectángulo redondeado"/>
          <p:cNvSpPr/>
          <p:nvPr/>
        </p:nvSpPr>
        <p:spPr>
          <a:xfrm>
            <a:off x="683568" y="2852936"/>
            <a:ext cx="7632848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/>
              <a:t>¿Por qué el año tiene 12 meses?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683568" y="3878293"/>
            <a:ext cx="7632848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</a:t>
            </a:r>
            <a:r>
              <a:rPr lang="es-CL" sz="2400" dirty="0"/>
              <a:t>Cuánto tiempo demora la tierra en girar alrededor del sol? </a:t>
            </a:r>
          </a:p>
        </p:txBody>
      </p:sp>
      <p:pic>
        <p:nvPicPr>
          <p:cNvPr id="6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8417"/>
            <a:ext cx="1883703" cy="10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15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81067" y="2322746"/>
            <a:ext cx="75818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OBSERVA EL CALENDARIO</a:t>
            </a:r>
          </a:p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y responde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8417"/>
            <a:ext cx="1883703" cy="10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21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6" name="Picture 4" descr="https://media.istockphoto.com/vectors/calendar-2020-in-spanish-language-on-white-background-colorful-2020-vector-id11325839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952" y="-4192"/>
            <a:ext cx="8883544" cy="686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6156176" y="0"/>
            <a:ext cx="2987824" cy="1560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¿Cuántos meses tiene este calendario?</a:t>
            </a:r>
            <a:endParaRPr lang="es-CL" sz="28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6156176" y="0"/>
            <a:ext cx="2987824" cy="1560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¿Qué meses tienen 31 días?</a:t>
            </a:r>
            <a:endParaRPr lang="es-CL" sz="28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6156176" y="-4192"/>
            <a:ext cx="2987824" cy="1565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¿Cuál es el mes que tiene menos días?</a:t>
            </a:r>
            <a:endParaRPr lang="es-CL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6156176" y="0"/>
            <a:ext cx="2987824" cy="1560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¿Cuántas semanas tiene cada mes?</a:t>
            </a:r>
            <a:endParaRPr lang="es-CL" sz="2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6156176" y="0"/>
            <a:ext cx="2987824" cy="1560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¿Qué mes es importante es para ti?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xmlns="" val="7451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L" dirty="0" smtClean="0"/>
              <a:t>Busca o consigue un calendario 2020. </a:t>
            </a:r>
          </a:p>
          <a:p>
            <a:pPr marL="514350" indent="-514350">
              <a:buAutoNum type="arabicPeriod"/>
            </a:pPr>
            <a:r>
              <a:rPr lang="es-CL" dirty="0" smtClean="0"/>
              <a:t>Marca de color verde el primer día de cada mes. </a:t>
            </a:r>
          </a:p>
          <a:p>
            <a:pPr marL="514350" indent="-514350">
              <a:buAutoNum type="arabicPeriod"/>
            </a:pPr>
            <a:r>
              <a:rPr lang="es-CL" dirty="0" smtClean="0"/>
              <a:t>Marca de color amarillo el último día de cada mes. </a:t>
            </a:r>
          </a:p>
          <a:p>
            <a:pPr marL="514350" indent="-514350">
              <a:buAutoNum type="arabicPeriod"/>
            </a:pPr>
            <a:r>
              <a:rPr lang="es-CL" dirty="0" smtClean="0"/>
              <a:t>Elige un mes y pinta de color azul los días que asistes a clases y de color rojo los días que forman parte del fin de semana. </a:t>
            </a:r>
          </a:p>
        </p:txBody>
      </p:sp>
      <p:pic>
        <p:nvPicPr>
          <p:cNvPr id="5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8417"/>
            <a:ext cx="1883703" cy="10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03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3802" y="1196752"/>
            <a:ext cx="755642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Desarrolla guía de </a:t>
            </a:r>
          </a:p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trabajo disponible en </a:t>
            </a:r>
          </a:p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CARPETA CLASE 1 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2" descr="https://i.ytimg.com/vi/YO6xXV2BFO8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8417"/>
            <a:ext cx="1883703" cy="10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04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308</Words>
  <Application>Microsoft Office PowerPoint</Application>
  <PresentationFormat>Presentación en pantalla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PARA RECORDAR </vt:lpstr>
      <vt:lpstr>ACTIVANDO MI CONOCIMIENTO</vt:lpstr>
      <vt:lpstr>LOS MESES DEL AÑO</vt:lpstr>
      <vt:lpstr>Escucha, Canta y Responde </vt:lpstr>
      <vt:lpstr>Diapositiva 6</vt:lpstr>
      <vt:lpstr>Diapositiva 7</vt:lpstr>
      <vt:lpstr>ACTIVIDAD</vt:lpstr>
      <vt:lpstr>Diapositiva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MESES DEL AÑO</dc:title>
  <dc:creator>Nicole</dc:creator>
  <cp:lastModifiedBy>HP</cp:lastModifiedBy>
  <cp:revision>6</cp:revision>
  <dcterms:created xsi:type="dcterms:W3CDTF">2020-03-16T20:07:17Z</dcterms:created>
  <dcterms:modified xsi:type="dcterms:W3CDTF">2020-03-26T17:11:02Z</dcterms:modified>
</cp:coreProperties>
</file>