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973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0391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857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4028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1990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3633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4378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9853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8704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0013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31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3802-2826-4561-85ED-34C62AFA5E68}" type="datetimeFigureOut">
              <a:rPr lang="es-CL" smtClean="0"/>
              <a:pPr/>
              <a:t>26-03-2020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C0A9-FA06-47C1-A209-0B0D72F5167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799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214" y="5301207"/>
            <a:ext cx="3009581" cy="1296144"/>
          </a:xfrm>
        </p:spPr>
        <p:txBody>
          <a:bodyPr>
            <a:normAutofit/>
          </a:bodyPr>
          <a:lstStyle/>
          <a:p>
            <a:pPr algn="l"/>
            <a:endParaRPr lang="es-CL" sz="2000" dirty="0" smtClean="0"/>
          </a:p>
          <a:p>
            <a:pPr algn="l"/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956559" y="807095"/>
            <a:ext cx="723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Lectura comprensiva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https://encrypted-tbn0.gstatic.com/images?q=tbn%3AANd9GcRWD-0mrY45gO4jFYEDYyhnjhHgQjX5fgPgon9-2B0I5czrUCW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4782"/>
            <a:ext cx="2592288" cy="28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786486" y="5301207"/>
            <a:ext cx="3456384" cy="151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2000" dirty="0" smtClean="0"/>
              <a:t>Asignatura:</a:t>
            </a:r>
          </a:p>
          <a:p>
            <a:pPr algn="l"/>
            <a:r>
              <a:rPr lang="es-CL" sz="2000" dirty="0" smtClean="0"/>
              <a:t>Lenguaje y Comunicación </a:t>
            </a:r>
          </a:p>
          <a:p>
            <a:pPr algn="l"/>
            <a:r>
              <a:rPr lang="es-CL" sz="2000" dirty="0" smtClean="0"/>
              <a:t>Marzo 2020</a:t>
            </a:r>
          </a:p>
          <a:p>
            <a:pPr algn="l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4264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91d6Te25th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60" y="315574"/>
            <a:ext cx="5293266" cy="60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niño pensando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6" t="16869" r="58882" b="9638"/>
          <a:stretch/>
        </p:blipFill>
        <p:spPr bwMode="auto">
          <a:xfrm>
            <a:off x="5567947" y="3344269"/>
            <a:ext cx="1953491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6804248" y="1255115"/>
            <a:ext cx="2088232" cy="2088232"/>
          </a:xfrm>
          <a:prstGeom prst="cloudCallout">
            <a:avLst>
              <a:gd name="adj1" fmla="val -39410"/>
              <a:gd name="adj2" fmla="val 630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¿De qué tratará este cuento?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Escucha atentamente el cuento leído por un adulto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https://images-na.ssl-images-amazon.com/images/I/91d6Te25th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988840"/>
            <a:ext cx="4104456" cy="47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3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Escucha las siguientes preguntas y responde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755576" y="1436828"/>
            <a:ext cx="7632848" cy="6960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¿De qué trataba el cuento?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55576" y="2300924"/>
            <a:ext cx="7632848" cy="6960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¿Qué problema tenia el niño del cuento?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26263" y="3140968"/>
            <a:ext cx="7632848" cy="6960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¿Por qué decidió comprar un juguete con instrucciones para armarlo?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13896" y="4005064"/>
            <a:ext cx="7632848" cy="6960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¿Quién cambio la vida del niño?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00042" y="4869160"/>
            <a:ext cx="7603535" cy="6960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¿Qué hicieron ambos?</a:t>
            </a:r>
            <a:endParaRPr lang="es-CL" sz="2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90589" y="5717588"/>
            <a:ext cx="7603535" cy="6960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¿Qué crees que aprendió el niño después de su viaje?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20208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niño pensand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6" t="16869" r="58882" b="9638"/>
          <a:stretch/>
        </p:blipFill>
        <p:spPr bwMode="auto">
          <a:xfrm>
            <a:off x="664629" y="3525624"/>
            <a:ext cx="1953491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755575" y="332656"/>
            <a:ext cx="7795803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El texto dice que el niño tenía curiosidad por saber qué hacia el mamut	</a:t>
            </a:r>
            <a:endParaRPr lang="es-CL" sz="2400" dirty="0"/>
          </a:p>
        </p:txBody>
      </p:sp>
      <p:sp>
        <p:nvSpPr>
          <p:cNvPr id="4" name="3 Llamada de nube"/>
          <p:cNvSpPr/>
          <p:nvPr/>
        </p:nvSpPr>
        <p:spPr>
          <a:xfrm>
            <a:off x="3491880" y="1556792"/>
            <a:ext cx="3199004" cy="1935118"/>
          </a:xfrm>
          <a:prstGeom prst="cloudCallout">
            <a:avLst>
              <a:gd name="adj1" fmla="val 47785"/>
              <a:gd name="adj2" fmla="val 64905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¿Qué significa la palabra </a:t>
            </a:r>
            <a:r>
              <a:rPr lang="es-CL" sz="2400" dirty="0" smtClean="0">
                <a:solidFill>
                  <a:srgbClr val="FF0000"/>
                </a:solidFill>
              </a:rPr>
              <a:t>curiosidad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8" name="AutoShape 6" descr="Resultado de imagen de niñ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8" descr="Resultado de imagen de niña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8" name="Picture 10" descr="Resultado de imagen de niñ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498659"/>
            <a:ext cx="2304256" cy="32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2051720" y="3176972"/>
            <a:ext cx="588995" cy="900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Llamada de nube"/>
          <p:cNvSpPr/>
          <p:nvPr/>
        </p:nvSpPr>
        <p:spPr>
          <a:xfrm>
            <a:off x="1259632" y="1988839"/>
            <a:ext cx="1806665" cy="1178469"/>
          </a:xfrm>
          <a:prstGeom prst="cloudCallout">
            <a:avLst>
              <a:gd name="adj1" fmla="val -33017"/>
              <a:gd name="adj2" fmla="val 842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mmm…</a:t>
            </a:r>
            <a:endParaRPr lang="es-CL" sz="2400" dirty="0"/>
          </a:p>
        </p:txBody>
      </p:sp>
      <p:sp>
        <p:nvSpPr>
          <p:cNvPr id="12" name="11 Llamada de nube"/>
          <p:cNvSpPr/>
          <p:nvPr/>
        </p:nvSpPr>
        <p:spPr>
          <a:xfrm>
            <a:off x="4355976" y="1557920"/>
            <a:ext cx="3302900" cy="1638183"/>
          </a:xfrm>
          <a:prstGeom prst="cloudCallout">
            <a:avLst>
              <a:gd name="adj1" fmla="val 41667"/>
              <a:gd name="adj2" fmla="val 861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¿Haz sentido deseos de  saber o averiguar algo?</a:t>
            </a:r>
            <a:endParaRPr lang="es-CL" sz="2000" dirty="0"/>
          </a:p>
        </p:txBody>
      </p:sp>
      <p:sp>
        <p:nvSpPr>
          <p:cNvPr id="13" name="12 Llamada de nube"/>
          <p:cNvSpPr/>
          <p:nvPr/>
        </p:nvSpPr>
        <p:spPr>
          <a:xfrm>
            <a:off x="1789016" y="2230850"/>
            <a:ext cx="1706490" cy="1210967"/>
          </a:xfrm>
          <a:prstGeom prst="cloudCallout">
            <a:avLst>
              <a:gd name="adj1" fmla="val -44377"/>
              <a:gd name="adj2" fmla="val 69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Si, mmm</a:t>
            </a:r>
            <a:endParaRPr lang="es-CL" sz="2400" dirty="0"/>
          </a:p>
        </p:txBody>
      </p:sp>
      <p:sp>
        <p:nvSpPr>
          <p:cNvPr id="14" name="13 Llamada de nube"/>
          <p:cNvSpPr/>
          <p:nvPr/>
        </p:nvSpPr>
        <p:spPr>
          <a:xfrm>
            <a:off x="2346217" y="1557920"/>
            <a:ext cx="5178111" cy="1727064"/>
          </a:xfrm>
          <a:prstGeom prst="cloudCallout">
            <a:avLst>
              <a:gd name="adj1" fmla="val -57292"/>
              <a:gd name="adj2" fmla="val 491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Curiosidad es cuando alguien desea saber algo que no conoce</a:t>
            </a:r>
            <a:endParaRPr lang="es-CL" sz="2400" dirty="0"/>
          </a:p>
        </p:txBody>
      </p:sp>
      <p:sp>
        <p:nvSpPr>
          <p:cNvPr id="15" name="14 Llamada de nube"/>
          <p:cNvSpPr/>
          <p:nvPr/>
        </p:nvSpPr>
        <p:spPr>
          <a:xfrm>
            <a:off x="6372200" y="2377011"/>
            <a:ext cx="2633644" cy="987582"/>
          </a:xfrm>
          <a:prstGeom prst="cloudCallout">
            <a:avLst>
              <a:gd name="adj1" fmla="val -14327"/>
              <a:gd name="adj2" fmla="val 833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sz="2400" dirty="0" smtClean="0"/>
              <a:t>¡Muy bien!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2228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133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Escucha atentamente el cuento leído por un adulto </vt:lpstr>
      <vt:lpstr>Escucha las siguientes preguntas y responde</vt:lpstr>
      <vt:lpstr>Diapositiva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</dc:creator>
  <cp:lastModifiedBy>HP</cp:lastModifiedBy>
  <cp:revision>9</cp:revision>
  <dcterms:created xsi:type="dcterms:W3CDTF">2020-03-16T21:42:51Z</dcterms:created>
  <dcterms:modified xsi:type="dcterms:W3CDTF">2020-03-26T16:56:17Z</dcterms:modified>
</cp:coreProperties>
</file>